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Bhargavi" userId="3523e9f8bf1a10bc" providerId="LiveId" clId="{DE27CFF3-A597-4141-84F7-CC3C5F70E59F}"/>
    <pc:docChg chg="delSld">
      <pc:chgData name="A Bhargavi" userId="3523e9f8bf1a10bc" providerId="LiveId" clId="{DE27CFF3-A597-4141-84F7-CC3C5F70E59F}" dt="2025-11-02T11:24:43.072" v="0" actId="47"/>
      <pc:docMkLst>
        <pc:docMk/>
      </pc:docMkLst>
      <pc:sldChg chg="del">
        <pc:chgData name="A Bhargavi" userId="3523e9f8bf1a10bc" providerId="LiveId" clId="{DE27CFF3-A597-4141-84F7-CC3C5F70E59F}" dt="2025-11-02T11:24:43.072" v="0" actId="47"/>
        <pc:sldMkLst>
          <pc:docMk/>
          <pc:sldMk cId="2799857776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1B176-1301-48E8-86ED-CBF0455B7FED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8ED99-BEEA-4960-8F6A-5867ECFD6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53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30968"/>
            <a:ext cx="18288000" cy="2560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59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4404" y="1056258"/>
            <a:ext cx="15622905" cy="1367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2004" y="2539949"/>
            <a:ext cx="15559405" cy="6722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3768" y="6197854"/>
            <a:ext cx="14124940" cy="2440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b="1" spc="-130" dirty="0">
                <a:solidFill>
                  <a:srgbClr val="1F2729"/>
                </a:solidFill>
                <a:latin typeface="Arial"/>
                <a:cs typeface="Arial"/>
              </a:rPr>
              <a:t>Team</a:t>
            </a:r>
            <a:r>
              <a:rPr sz="3400" b="1" spc="-11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3400" b="1" dirty="0">
                <a:solidFill>
                  <a:srgbClr val="1F2729"/>
                </a:solidFill>
                <a:latin typeface="Arial"/>
                <a:cs typeface="Arial"/>
              </a:rPr>
              <a:t>Name</a:t>
            </a:r>
            <a:r>
              <a:rPr sz="3400" b="1" spc="-165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1F2729"/>
                </a:solidFill>
                <a:latin typeface="Arial MT"/>
                <a:cs typeface="Arial MT"/>
              </a:rPr>
              <a:t>:</a:t>
            </a:r>
            <a:r>
              <a:rPr sz="3400" spc="-235" dirty="0">
                <a:solidFill>
                  <a:srgbClr val="1F2729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1F2729"/>
                </a:solidFill>
                <a:latin typeface="Arial MT"/>
                <a:cs typeface="Arial MT"/>
              </a:rPr>
              <a:t>AiCrew</a:t>
            </a:r>
            <a:endParaRPr sz="3400">
              <a:latin typeface="Arial MT"/>
              <a:cs typeface="Arial MT"/>
            </a:endParaRPr>
          </a:p>
          <a:p>
            <a:pPr marL="27940">
              <a:lnSpc>
                <a:spcPct val="100000"/>
              </a:lnSpc>
              <a:spcBef>
                <a:spcPts val="3400"/>
              </a:spcBef>
            </a:pPr>
            <a:r>
              <a:rPr sz="3400" b="1" spc="-130" dirty="0">
                <a:solidFill>
                  <a:srgbClr val="1F2729"/>
                </a:solidFill>
                <a:latin typeface="Arial"/>
                <a:cs typeface="Arial"/>
              </a:rPr>
              <a:t>Team</a:t>
            </a:r>
            <a:r>
              <a:rPr sz="3400" b="1" spc="-11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3400" b="1" spc="-85" dirty="0">
                <a:solidFill>
                  <a:srgbClr val="1F2729"/>
                </a:solidFill>
                <a:latin typeface="Arial"/>
                <a:cs typeface="Arial"/>
              </a:rPr>
              <a:t>Leader</a:t>
            </a:r>
            <a:r>
              <a:rPr sz="3400" b="1" spc="-15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3400" b="1" dirty="0">
                <a:solidFill>
                  <a:srgbClr val="1F2729"/>
                </a:solidFill>
                <a:latin typeface="Arial"/>
                <a:cs typeface="Arial"/>
              </a:rPr>
              <a:t>Name</a:t>
            </a:r>
            <a:r>
              <a:rPr sz="3400" b="1" spc="-114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1F2729"/>
                </a:solidFill>
                <a:latin typeface="Arial MT"/>
                <a:cs typeface="Arial MT"/>
              </a:rPr>
              <a:t>:</a:t>
            </a:r>
            <a:r>
              <a:rPr sz="3400" spc="-235" dirty="0">
                <a:solidFill>
                  <a:srgbClr val="1F2729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1F2729"/>
                </a:solidFill>
                <a:latin typeface="Arial MT"/>
                <a:cs typeface="Arial MT"/>
              </a:rPr>
              <a:t>A</a:t>
            </a:r>
            <a:r>
              <a:rPr sz="3400" spc="-240" dirty="0">
                <a:solidFill>
                  <a:srgbClr val="1F2729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1F2729"/>
                </a:solidFill>
                <a:latin typeface="Arial MT"/>
                <a:cs typeface="Arial MT"/>
              </a:rPr>
              <a:t>Bhargavi</a:t>
            </a:r>
            <a:endParaRPr sz="3400">
              <a:latin typeface="Arial MT"/>
              <a:cs typeface="Arial MT"/>
            </a:endParaRPr>
          </a:p>
          <a:p>
            <a:pPr marL="64769">
              <a:lnSpc>
                <a:spcPct val="100000"/>
              </a:lnSpc>
              <a:spcBef>
                <a:spcPts val="3365"/>
              </a:spcBef>
            </a:pPr>
            <a:r>
              <a:rPr sz="3400" b="1" spc="-130" dirty="0">
                <a:solidFill>
                  <a:srgbClr val="1F2729"/>
                </a:solidFill>
                <a:latin typeface="Arial"/>
                <a:cs typeface="Arial"/>
              </a:rPr>
              <a:t>Problem</a:t>
            </a:r>
            <a:r>
              <a:rPr sz="3400" b="1" spc="-8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3400" b="1" spc="-100" dirty="0">
                <a:solidFill>
                  <a:srgbClr val="1F2729"/>
                </a:solidFill>
                <a:latin typeface="Arial"/>
                <a:cs typeface="Arial"/>
              </a:rPr>
              <a:t>Statement</a:t>
            </a:r>
            <a:r>
              <a:rPr sz="3400" b="1" spc="-45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1F2729"/>
                </a:solidFill>
                <a:latin typeface="Arial MT"/>
                <a:cs typeface="Arial MT"/>
              </a:rPr>
              <a:t>:</a:t>
            </a:r>
            <a:r>
              <a:rPr sz="3400" spc="-200" dirty="0">
                <a:solidFill>
                  <a:srgbClr val="1F2729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1F2729"/>
                </a:solidFill>
                <a:latin typeface="Arial MT"/>
                <a:cs typeface="Arial MT"/>
              </a:rPr>
              <a:t>AI-</a:t>
            </a:r>
            <a:r>
              <a:rPr sz="3400" dirty="0">
                <a:solidFill>
                  <a:srgbClr val="1F2729"/>
                </a:solidFill>
                <a:latin typeface="Arial MT"/>
                <a:cs typeface="Arial MT"/>
              </a:rPr>
              <a:t>Powered</a:t>
            </a:r>
            <a:r>
              <a:rPr sz="3400" spc="-75" dirty="0">
                <a:solidFill>
                  <a:srgbClr val="1F2729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1F2729"/>
                </a:solidFill>
                <a:latin typeface="Arial MT"/>
                <a:cs typeface="Arial MT"/>
              </a:rPr>
              <a:t>Marketplace</a:t>
            </a:r>
            <a:r>
              <a:rPr sz="3400" spc="-229" dirty="0">
                <a:solidFill>
                  <a:srgbClr val="1F2729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1F2729"/>
                </a:solidFill>
                <a:latin typeface="Arial MT"/>
                <a:cs typeface="Arial MT"/>
              </a:rPr>
              <a:t>Assistant</a:t>
            </a:r>
            <a:r>
              <a:rPr sz="3400" spc="-55" dirty="0">
                <a:solidFill>
                  <a:srgbClr val="1F2729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1F2729"/>
                </a:solidFill>
                <a:latin typeface="Arial MT"/>
                <a:cs typeface="Arial MT"/>
              </a:rPr>
              <a:t>for</a:t>
            </a:r>
            <a:r>
              <a:rPr sz="3400" spc="20" dirty="0">
                <a:solidFill>
                  <a:srgbClr val="1F2729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1F2729"/>
                </a:solidFill>
                <a:latin typeface="Arial MT"/>
                <a:cs typeface="Arial MT"/>
              </a:rPr>
              <a:t>Local</a:t>
            </a:r>
            <a:r>
              <a:rPr sz="3400" spc="-240" dirty="0">
                <a:solidFill>
                  <a:srgbClr val="1F2729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1F2729"/>
                </a:solidFill>
                <a:latin typeface="Arial MT"/>
                <a:cs typeface="Arial MT"/>
              </a:rPr>
              <a:t>Artisans</a:t>
            </a:r>
            <a:endParaRPr sz="3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24600" y="2706623"/>
              <a:ext cx="6132576" cy="5410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063" y="2706623"/>
              <a:ext cx="5599176" cy="5599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3000" y="2554223"/>
              <a:ext cx="5084063" cy="6132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3795">
              <a:lnSpc>
                <a:spcPct val="100000"/>
              </a:lnSpc>
              <a:spcBef>
                <a:spcPts val="100"/>
              </a:spcBef>
            </a:pPr>
            <a:r>
              <a:rPr dirty="0"/>
              <a:t>Process</a:t>
            </a:r>
            <a:r>
              <a:rPr spc="-80" dirty="0"/>
              <a:t> </a:t>
            </a:r>
            <a:r>
              <a:rPr dirty="0"/>
              <a:t>flow</a:t>
            </a:r>
            <a:r>
              <a:rPr spc="-120" dirty="0"/>
              <a:t> </a:t>
            </a:r>
            <a:r>
              <a:rPr dirty="0"/>
              <a:t>diagram</a:t>
            </a:r>
            <a:r>
              <a:rPr spc="-85" dirty="0"/>
              <a:t> </a:t>
            </a:r>
            <a:r>
              <a:rPr dirty="0"/>
              <a:t>or</a:t>
            </a:r>
            <a:r>
              <a:rPr spc="-120" dirty="0"/>
              <a:t> </a:t>
            </a:r>
            <a:r>
              <a:rPr spc="-30" dirty="0"/>
              <a:t>use-</a:t>
            </a:r>
            <a:r>
              <a:rPr dirty="0"/>
              <a:t>case</a:t>
            </a:r>
            <a:r>
              <a:rPr spc="-45" dirty="0"/>
              <a:t> </a:t>
            </a:r>
            <a:r>
              <a:rPr spc="-10" dirty="0"/>
              <a:t>diagram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6" y="1965960"/>
            <a:ext cx="15392400" cy="77571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116" rIns="0" bIns="0" rtlCol="0">
            <a:spAutoFit/>
          </a:bodyPr>
          <a:lstStyle/>
          <a:p>
            <a:pPr marL="186753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Technologies</a:t>
            </a:r>
            <a:r>
              <a:rPr spc="-25" dirty="0"/>
              <a:t> </a:t>
            </a:r>
            <a:r>
              <a:rPr dirty="0"/>
              <a:t>to</a:t>
            </a:r>
            <a:r>
              <a:rPr spc="-110" dirty="0"/>
              <a:t> </a:t>
            </a:r>
            <a:r>
              <a:rPr dirty="0"/>
              <a:t>be</a:t>
            </a:r>
            <a:r>
              <a:rPr spc="-110" dirty="0"/>
              <a:t> </a:t>
            </a:r>
            <a:r>
              <a:rPr dirty="0"/>
              <a:t>used</a:t>
            </a:r>
            <a:r>
              <a:rPr spc="-75" dirty="0"/>
              <a:t> </a:t>
            </a:r>
            <a:r>
              <a:rPr dirty="0"/>
              <a:t>in</a:t>
            </a:r>
            <a:r>
              <a:rPr spc="-110" dirty="0"/>
              <a:t> </a:t>
            </a:r>
            <a:r>
              <a:rPr dirty="0"/>
              <a:t>the</a:t>
            </a:r>
            <a:r>
              <a:rPr spc="-110" dirty="0"/>
              <a:t> </a:t>
            </a:r>
            <a:r>
              <a:rPr spc="-10" dirty="0"/>
              <a:t>solution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2630423"/>
            <a:ext cx="161544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621" rIns="0" bIns="0" rtlCol="0">
            <a:spAutoFit/>
          </a:bodyPr>
          <a:lstStyle/>
          <a:p>
            <a:pPr marL="1459865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</a:t>
            </a:r>
            <a:r>
              <a:rPr spc="-135" dirty="0"/>
              <a:t> </a:t>
            </a:r>
            <a:r>
              <a:rPr dirty="0"/>
              <a:t>diagram</a:t>
            </a:r>
            <a:r>
              <a:rPr spc="-145" dirty="0"/>
              <a:t> </a:t>
            </a:r>
            <a:r>
              <a:rPr dirty="0"/>
              <a:t>of</a:t>
            </a:r>
            <a:r>
              <a:rPr spc="-150" dirty="0"/>
              <a:t> </a:t>
            </a:r>
            <a:r>
              <a:rPr dirty="0"/>
              <a:t>the</a:t>
            </a:r>
            <a:r>
              <a:rPr spc="-150" dirty="0"/>
              <a:t> </a:t>
            </a:r>
            <a:r>
              <a:rPr dirty="0"/>
              <a:t>proposed</a:t>
            </a:r>
            <a:r>
              <a:rPr spc="-95" dirty="0"/>
              <a:t> </a:t>
            </a:r>
            <a:r>
              <a:rPr spc="-10" dirty="0"/>
              <a:t>solution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2097023"/>
            <a:ext cx="10058400" cy="75102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0101" rIns="0" bIns="0" rtlCol="0">
            <a:spAutoFit/>
          </a:bodyPr>
          <a:lstStyle/>
          <a:p>
            <a:pPr marL="1856739">
              <a:lnSpc>
                <a:spcPct val="100000"/>
              </a:lnSpc>
              <a:spcBef>
                <a:spcPts val="100"/>
              </a:spcBef>
            </a:pPr>
            <a:r>
              <a:rPr dirty="0"/>
              <a:t>Mock</a:t>
            </a:r>
            <a:r>
              <a:rPr spc="-125" dirty="0"/>
              <a:t> </a:t>
            </a:r>
            <a:r>
              <a:rPr dirty="0"/>
              <a:t>diagrams</a:t>
            </a:r>
            <a:r>
              <a:rPr spc="-125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dirty="0"/>
              <a:t>the</a:t>
            </a:r>
            <a:r>
              <a:rPr spc="-125" dirty="0"/>
              <a:t> </a:t>
            </a:r>
            <a:r>
              <a:rPr dirty="0"/>
              <a:t>proposed</a:t>
            </a:r>
            <a:r>
              <a:rPr spc="-100" dirty="0"/>
              <a:t> </a:t>
            </a:r>
            <a:r>
              <a:rPr spc="-10" dirty="0"/>
              <a:t>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46C85B-8CC2-CC95-1343-03F1F672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1"/>
            <a:ext cx="18288000" cy="80771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735" y="2692907"/>
            <a:ext cx="836676" cy="51663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99212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55532B-843C-BCA6-51A9-4DDE41646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0" y="1333499"/>
            <a:ext cx="18055689" cy="84136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9921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40E7C6-07B2-A4F6-F22B-D967606F7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287424"/>
            <a:ext cx="17735020" cy="85317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992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46A0F-3BA0-85E7-86A0-12DBCE49E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181100"/>
            <a:ext cx="16230600" cy="86070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9921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0B872F-3E8B-46DB-74FA-83C35AE31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57300"/>
            <a:ext cx="15354299" cy="85257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9921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6A5C748-E26C-083F-8BD9-90D45F09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16" y="1333500"/>
            <a:ext cx="15615484" cy="8177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112"/>
            <a:ext cx="18287999" cy="101528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3187" rIns="0" bIns="0" rtlCol="0">
            <a:spAutoFit/>
          </a:bodyPr>
          <a:lstStyle/>
          <a:p>
            <a:pPr marL="1604645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20" dirty="0"/>
              <a:t> </a:t>
            </a:r>
            <a:r>
              <a:rPr dirty="0"/>
              <a:t>Statement</a:t>
            </a:r>
            <a:r>
              <a:rPr spc="-75" dirty="0"/>
              <a:t> </a:t>
            </a:r>
            <a:r>
              <a:rPr dirty="0"/>
              <a:t>through</a:t>
            </a:r>
            <a:r>
              <a:rPr spc="-90" dirty="0"/>
              <a:t> </a:t>
            </a:r>
            <a:r>
              <a:rPr dirty="0"/>
              <a:t>Field</a:t>
            </a:r>
            <a:r>
              <a:rPr spc="-114" dirty="0"/>
              <a:t> </a:t>
            </a:r>
            <a:r>
              <a:rPr spc="-10" dirty="0"/>
              <a:t>Research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80744" y="2904744"/>
            <a:ext cx="16130269" cy="6979920"/>
            <a:chOff x="1380744" y="2904744"/>
            <a:chExt cx="16130269" cy="6979920"/>
          </a:xfrm>
        </p:grpSpPr>
        <p:sp>
          <p:nvSpPr>
            <p:cNvPr id="5" name="object 5"/>
            <p:cNvSpPr/>
            <p:nvPr/>
          </p:nvSpPr>
          <p:spPr>
            <a:xfrm>
              <a:off x="1405128" y="3489960"/>
              <a:ext cx="8449310" cy="4194175"/>
            </a:xfrm>
            <a:custGeom>
              <a:avLst/>
              <a:gdLst/>
              <a:ahLst/>
              <a:cxnLst/>
              <a:rect l="l" t="t" r="r" b="b"/>
              <a:pathLst>
                <a:path w="8449310" h="4194175">
                  <a:moveTo>
                    <a:pt x="7713091" y="0"/>
                  </a:moveTo>
                  <a:lnTo>
                    <a:pt x="0" y="0"/>
                  </a:lnTo>
                  <a:lnTo>
                    <a:pt x="0" y="4194048"/>
                  </a:lnTo>
                  <a:lnTo>
                    <a:pt x="8449056" y="4194048"/>
                  </a:lnTo>
                  <a:lnTo>
                    <a:pt x="8449056" y="699008"/>
                  </a:lnTo>
                  <a:lnTo>
                    <a:pt x="8447490" y="653044"/>
                  </a:lnTo>
                  <a:lnTo>
                    <a:pt x="8442859" y="607876"/>
                  </a:lnTo>
                  <a:lnTo>
                    <a:pt x="8435260" y="563593"/>
                  </a:lnTo>
                  <a:lnTo>
                    <a:pt x="8424788" y="520289"/>
                  </a:lnTo>
                  <a:lnTo>
                    <a:pt x="8411542" y="478056"/>
                  </a:lnTo>
                  <a:lnTo>
                    <a:pt x="8395617" y="436985"/>
                  </a:lnTo>
                  <a:lnTo>
                    <a:pt x="8377111" y="397169"/>
                  </a:lnTo>
                  <a:lnTo>
                    <a:pt x="8356121" y="358700"/>
                  </a:lnTo>
                  <a:lnTo>
                    <a:pt x="8332744" y="321670"/>
                  </a:lnTo>
                  <a:lnTo>
                    <a:pt x="8307076" y="286170"/>
                  </a:lnTo>
                  <a:lnTo>
                    <a:pt x="8279214" y="252294"/>
                  </a:lnTo>
                  <a:lnTo>
                    <a:pt x="8249256" y="220132"/>
                  </a:lnTo>
                  <a:lnTo>
                    <a:pt x="8217298" y="189778"/>
                  </a:lnTo>
                  <a:lnTo>
                    <a:pt x="8183437" y="161323"/>
                  </a:lnTo>
                  <a:lnTo>
                    <a:pt x="8147770" y="134859"/>
                  </a:lnTo>
                  <a:lnTo>
                    <a:pt x="8110394" y="110479"/>
                  </a:lnTo>
                  <a:lnTo>
                    <a:pt x="8071406" y="88274"/>
                  </a:lnTo>
                  <a:lnTo>
                    <a:pt x="8030902" y="68337"/>
                  </a:lnTo>
                  <a:lnTo>
                    <a:pt x="7988980" y="50759"/>
                  </a:lnTo>
                  <a:lnTo>
                    <a:pt x="7945737" y="35633"/>
                  </a:lnTo>
                  <a:lnTo>
                    <a:pt x="7901269" y="23050"/>
                  </a:lnTo>
                  <a:lnTo>
                    <a:pt x="7855674" y="13104"/>
                  </a:lnTo>
                  <a:lnTo>
                    <a:pt x="7809048" y="5885"/>
                  </a:lnTo>
                  <a:lnTo>
                    <a:pt x="7761488" y="1486"/>
                  </a:lnTo>
                  <a:lnTo>
                    <a:pt x="77130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80744" y="3465576"/>
              <a:ext cx="8501380" cy="4243070"/>
            </a:xfrm>
            <a:custGeom>
              <a:avLst/>
              <a:gdLst/>
              <a:ahLst/>
              <a:cxnLst/>
              <a:rect l="l" t="t" r="r" b="b"/>
              <a:pathLst>
                <a:path w="8501380" h="4243070">
                  <a:moveTo>
                    <a:pt x="7739887" y="0"/>
                  </a:moveTo>
                  <a:lnTo>
                    <a:pt x="24892" y="0"/>
                  </a:lnTo>
                  <a:lnTo>
                    <a:pt x="15216" y="1873"/>
                  </a:lnTo>
                  <a:lnTo>
                    <a:pt x="7302" y="6985"/>
                  </a:lnTo>
                  <a:lnTo>
                    <a:pt x="1960" y="14573"/>
                  </a:lnTo>
                  <a:lnTo>
                    <a:pt x="0" y="23875"/>
                  </a:lnTo>
                  <a:lnTo>
                    <a:pt x="0" y="4218940"/>
                  </a:lnTo>
                  <a:lnTo>
                    <a:pt x="1960" y="4228242"/>
                  </a:lnTo>
                  <a:lnTo>
                    <a:pt x="7302" y="4235831"/>
                  </a:lnTo>
                  <a:lnTo>
                    <a:pt x="15216" y="4240942"/>
                  </a:lnTo>
                  <a:lnTo>
                    <a:pt x="24892" y="4242816"/>
                  </a:lnTo>
                  <a:lnTo>
                    <a:pt x="8475980" y="4242816"/>
                  </a:lnTo>
                  <a:lnTo>
                    <a:pt x="8485655" y="4240942"/>
                  </a:lnTo>
                  <a:lnTo>
                    <a:pt x="8493569" y="4235831"/>
                  </a:lnTo>
                  <a:lnTo>
                    <a:pt x="8498911" y="4228242"/>
                  </a:lnTo>
                  <a:lnTo>
                    <a:pt x="8500872" y="4218940"/>
                  </a:lnTo>
                  <a:lnTo>
                    <a:pt x="24892" y="4218940"/>
                  </a:lnTo>
                  <a:lnTo>
                    <a:pt x="24892" y="4195191"/>
                  </a:lnTo>
                  <a:lnTo>
                    <a:pt x="49784" y="4195191"/>
                  </a:lnTo>
                  <a:lnTo>
                    <a:pt x="49784" y="47498"/>
                  </a:lnTo>
                  <a:lnTo>
                    <a:pt x="24892" y="47498"/>
                  </a:lnTo>
                  <a:lnTo>
                    <a:pt x="24892" y="23875"/>
                  </a:lnTo>
                  <a:lnTo>
                    <a:pt x="7739887" y="23875"/>
                  </a:lnTo>
                  <a:lnTo>
                    <a:pt x="7739887" y="0"/>
                  </a:lnTo>
                  <a:close/>
                </a:path>
                <a:path w="8501380" h="4243070">
                  <a:moveTo>
                    <a:pt x="8450834" y="4195191"/>
                  </a:moveTo>
                  <a:lnTo>
                    <a:pt x="49784" y="4195191"/>
                  </a:lnTo>
                  <a:lnTo>
                    <a:pt x="49784" y="4218940"/>
                  </a:lnTo>
                  <a:lnTo>
                    <a:pt x="8450834" y="4218940"/>
                  </a:lnTo>
                  <a:lnTo>
                    <a:pt x="8450834" y="4195191"/>
                  </a:lnTo>
                  <a:close/>
                </a:path>
                <a:path w="8501380" h="4243070">
                  <a:moveTo>
                    <a:pt x="7739887" y="0"/>
                  </a:moveTo>
                  <a:lnTo>
                    <a:pt x="7739887" y="23875"/>
                  </a:lnTo>
                  <a:lnTo>
                    <a:pt x="49784" y="23875"/>
                  </a:lnTo>
                  <a:lnTo>
                    <a:pt x="49784" y="47498"/>
                  </a:lnTo>
                  <a:lnTo>
                    <a:pt x="7739760" y="47498"/>
                  </a:lnTo>
                  <a:lnTo>
                    <a:pt x="7788456" y="49057"/>
                  </a:lnTo>
                  <a:lnTo>
                    <a:pt x="7836269" y="53668"/>
                  </a:lnTo>
                  <a:lnTo>
                    <a:pt x="7883094" y="61230"/>
                  </a:lnTo>
                  <a:lnTo>
                    <a:pt x="7928825" y="71642"/>
                  </a:lnTo>
                  <a:lnTo>
                    <a:pt x="7973357" y="84802"/>
                  </a:lnTo>
                  <a:lnTo>
                    <a:pt x="8016583" y="100611"/>
                  </a:lnTo>
                  <a:lnTo>
                    <a:pt x="8058398" y="118967"/>
                  </a:lnTo>
                  <a:lnTo>
                    <a:pt x="8098695" y="139770"/>
                  </a:lnTo>
                  <a:lnTo>
                    <a:pt x="8137370" y="162918"/>
                  </a:lnTo>
                  <a:lnTo>
                    <a:pt x="8174317" y="188311"/>
                  </a:lnTo>
                  <a:lnTo>
                    <a:pt x="8209429" y="215848"/>
                  </a:lnTo>
                  <a:lnTo>
                    <a:pt x="8242601" y="245427"/>
                  </a:lnTo>
                  <a:lnTo>
                    <a:pt x="8273727" y="276949"/>
                  </a:lnTo>
                  <a:lnTo>
                    <a:pt x="8302702" y="310311"/>
                  </a:lnTo>
                  <a:lnTo>
                    <a:pt x="8329419" y="345414"/>
                  </a:lnTo>
                  <a:lnTo>
                    <a:pt x="8353773" y="382157"/>
                  </a:lnTo>
                  <a:lnTo>
                    <a:pt x="8375657" y="420438"/>
                  </a:lnTo>
                  <a:lnTo>
                    <a:pt x="8394967" y="460156"/>
                  </a:lnTo>
                  <a:lnTo>
                    <a:pt x="8411597" y="501212"/>
                  </a:lnTo>
                  <a:lnTo>
                    <a:pt x="8425440" y="543503"/>
                  </a:lnTo>
                  <a:lnTo>
                    <a:pt x="8436391" y="586930"/>
                  </a:lnTo>
                  <a:lnTo>
                    <a:pt x="8444344" y="631390"/>
                  </a:lnTo>
                  <a:lnTo>
                    <a:pt x="8449194" y="676784"/>
                  </a:lnTo>
                  <a:lnTo>
                    <a:pt x="8450834" y="723011"/>
                  </a:lnTo>
                  <a:lnTo>
                    <a:pt x="8450834" y="4195191"/>
                  </a:lnTo>
                  <a:lnTo>
                    <a:pt x="8475853" y="4195191"/>
                  </a:lnTo>
                  <a:lnTo>
                    <a:pt x="8475853" y="4218940"/>
                  </a:lnTo>
                  <a:lnTo>
                    <a:pt x="8500872" y="4218940"/>
                  </a:lnTo>
                  <a:lnTo>
                    <a:pt x="8500872" y="723011"/>
                  </a:lnTo>
                  <a:lnTo>
                    <a:pt x="8499297" y="676784"/>
                  </a:lnTo>
                  <a:lnTo>
                    <a:pt x="8494461" y="628733"/>
                  </a:lnTo>
                  <a:lnTo>
                    <a:pt x="8486598" y="582925"/>
                  </a:lnTo>
                  <a:lnTo>
                    <a:pt x="8475764" y="538129"/>
                  </a:lnTo>
                  <a:lnTo>
                    <a:pt x="8462060" y="494442"/>
                  </a:lnTo>
                  <a:lnTo>
                    <a:pt x="8445586" y="451958"/>
                  </a:lnTo>
                  <a:lnTo>
                    <a:pt x="8426442" y="410774"/>
                  </a:lnTo>
                  <a:lnTo>
                    <a:pt x="8404730" y="370983"/>
                  </a:lnTo>
                  <a:lnTo>
                    <a:pt x="8380548" y="332681"/>
                  </a:lnTo>
                  <a:lnTo>
                    <a:pt x="8353999" y="295963"/>
                  </a:lnTo>
                  <a:lnTo>
                    <a:pt x="8325181" y="260925"/>
                  </a:lnTo>
                  <a:lnTo>
                    <a:pt x="8294197" y="227661"/>
                  </a:lnTo>
                  <a:lnTo>
                    <a:pt x="8261145" y="196267"/>
                  </a:lnTo>
                  <a:lnTo>
                    <a:pt x="8226128" y="166837"/>
                  </a:lnTo>
                  <a:lnTo>
                    <a:pt x="8189244" y="139468"/>
                  </a:lnTo>
                  <a:lnTo>
                    <a:pt x="8150595" y="114253"/>
                  </a:lnTo>
                  <a:lnTo>
                    <a:pt x="8110281" y="91289"/>
                  </a:lnTo>
                  <a:lnTo>
                    <a:pt x="8068403" y="70670"/>
                  </a:lnTo>
                  <a:lnTo>
                    <a:pt x="8025060" y="52492"/>
                  </a:lnTo>
                  <a:lnTo>
                    <a:pt x="7980354" y="36849"/>
                  </a:lnTo>
                  <a:lnTo>
                    <a:pt x="7934522" y="23875"/>
                  </a:lnTo>
                  <a:lnTo>
                    <a:pt x="7887254" y="13551"/>
                  </a:lnTo>
                  <a:lnTo>
                    <a:pt x="7839060" y="6086"/>
                  </a:lnTo>
                  <a:lnTo>
                    <a:pt x="7789904" y="1537"/>
                  </a:lnTo>
                  <a:lnTo>
                    <a:pt x="77398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9439" y="2904744"/>
              <a:ext cx="6751320" cy="44805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71344" y="7973405"/>
              <a:ext cx="14536419" cy="1884045"/>
            </a:xfrm>
            <a:custGeom>
              <a:avLst/>
              <a:gdLst/>
              <a:ahLst/>
              <a:cxnLst/>
              <a:rect l="l" t="t" r="r" b="b"/>
              <a:pathLst>
                <a:path w="14536419" h="1884045">
                  <a:moveTo>
                    <a:pt x="3052541" y="0"/>
                  </a:moveTo>
                  <a:lnTo>
                    <a:pt x="2907182" y="527"/>
                  </a:lnTo>
                  <a:lnTo>
                    <a:pt x="2761823" y="1911"/>
                  </a:lnTo>
                  <a:lnTo>
                    <a:pt x="2616464" y="4179"/>
                  </a:lnTo>
                  <a:lnTo>
                    <a:pt x="2471105" y="7360"/>
                  </a:lnTo>
                  <a:lnTo>
                    <a:pt x="2325745" y="11483"/>
                  </a:lnTo>
                  <a:lnTo>
                    <a:pt x="2180386" y="16575"/>
                  </a:lnTo>
                  <a:lnTo>
                    <a:pt x="2035027" y="22666"/>
                  </a:lnTo>
                  <a:lnTo>
                    <a:pt x="1962348" y="26095"/>
                  </a:lnTo>
                  <a:lnTo>
                    <a:pt x="1889668" y="29784"/>
                  </a:lnTo>
                  <a:lnTo>
                    <a:pt x="1816989" y="33737"/>
                  </a:lnTo>
                  <a:lnTo>
                    <a:pt x="1744309" y="37958"/>
                  </a:lnTo>
                  <a:lnTo>
                    <a:pt x="1671629" y="42449"/>
                  </a:lnTo>
                  <a:lnTo>
                    <a:pt x="1598950" y="47215"/>
                  </a:lnTo>
                  <a:lnTo>
                    <a:pt x="1526270" y="52260"/>
                  </a:lnTo>
                  <a:lnTo>
                    <a:pt x="1453591" y="57586"/>
                  </a:lnTo>
                  <a:lnTo>
                    <a:pt x="1380911" y="63197"/>
                  </a:lnTo>
                  <a:lnTo>
                    <a:pt x="1308232" y="69097"/>
                  </a:lnTo>
                  <a:lnTo>
                    <a:pt x="1235552" y="75290"/>
                  </a:lnTo>
                  <a:lnTo>
                    <a:pt x="1162872" y="81779"/>
                  </a:lnTo>
                  <a:lnTo>
                    <a:pt x="1090193" y="88567"/>
                  </a:lnTo>
                  <a:lnTo>
                    <a:pt x="1017513" y="95658"/>
                  </a:lnTo>
                  <a:lnTo>
                    <a:pt x="944834" y="103056"/>
                  </a:lnTo>
                  <a:lnTo>
                    <a:pt x="872154" y="110764"/>
                  </a:lnTo>
                  <a:lnTo>
                    <a:pt x="799475" y="118787"/>
                  </a:lnTo>
                  <a:lnTo>
                    <a:pt x="726795" y="127126"/>
                  </a:lnTo>
                  <a:lnTo>
                    <a:pt x="654116" y="135786"/>
                  </a:lnTo>
                  <a:lnTo>
                    <a:pt x="581436" y="144771"/>
                  </a:lnTo>
                  <a:lnTo>
                    <a:pt x="508756" y="154084"/>
                  </a:lnTo>
                  <a:lnTo>
                    <a:pt x="436077" y="163729"/>
                  </a:lnTo>
                  <a:lnTo>
                    <a:pt x="363397" y="173709"/>
                  </a:lnTo>
                  <a:lnTo>
                    <a:pt x="290718" y="184028"/>
                  </a:lnTo>
                  <a:lnTo>
                    <a:pt x="218038" y="194689"/>
                  </a:lnTo>
                  <a:lnTo>
                    <a:pt x="145359" y="205696"/>
                  </a:lnTo>
                  <a:lnTo>
                    <a:pt x="72679" y="217052"/>
                  </a:lnTo>
                  <a:lnTo>
                    <a:pt x="0" y="228762"/>
                  </a:lnTo>
                  <a:lnTo>
                    <a:pt x="0" y="1655238"/>
                  </a:lnTo>
                  <a:lnTo>
                    <a:pt x="72679" y="1643529"/>
                  </a:lnTo>
                  <a:lnTo>
                    <a:pt x="145359" y="1632172"/>
                  </a:lnTo>
                  <a:lnTo>
                    <a:pt x="218038" y="1621165"/>
                  </a:lnTo>
                  <a:lnTo>
                    <a:pt x="290718" y="1610504"/>
                  </a:lnTo>
                  <a:lnTo>
                    <a:pt x="363397" y="1600185"/>
                  </a:lnTo>
                  <a:lnTo>
                    <a:pt x="436077" y="1590205"/>
                  </a:lnTo>
                  <a:lnTo>
                    <a:pt x="508756" y="1580560"/>
                  </a:lnTo>
                  <a:lnTo>
                    <a:pt x="581436" y="1571247"/>
                  </a:lnTo>
                  <a:lnTo>
                    <a:pt x="654116" y="1562261"/>
                  </a:lnTo>
                  <a:lnTo>
                    <a:pt x="726795" y="1553601"/>
                  </a:lnTo>
                  <a:lnTo>
                    <a:pt x="799475" y="1545261"/>
                  </a:lnTo>
                  <a:lnTo>
                    <a:pt x="872154" y="1537239"/>
                  </a:lnTo>
                  <a:lnTo>
                    <a:pt x="944834" y="1529531"/>
                  </a:lnTo>
                  <a:lnTo>
                    <a:pt x="1017513" y="1522132"/>
                  </a:lnTo>
                  <a:lnTo>
                    <a:pt x="1090193" y="1515041"/>
                  </a:lnTo>
                  <a:lnTo>
                    <a:pt x="1162872" y="1508253"/>
                  </a:lnTo>
                  <a:lnTo>
                    <a:pt x="1235552" y="1501764"/>
                  </a:lnTo>
                  <a:lnTo>
                    <a:pt x="1308232" y="1495571"/>
                  </a:lnTo>
                  <a:lnTo>
                    <a:pt x="1380911" y="1489671"/>
                  </a:lnTo>
                  <a:lnTo>
                    <a:pt x="1453591" y="1484059"/>
                  </a:lnTo>
                  <a:lnTo>
                    <a:pt x="1526270" y="1478733"/>
                  </a:lnTo>
                  <a:lnTo>
                    <a:pt x="1598950" y="1473688"/>
                  </a:lnTo>
                  <a:lnTo>
                    <a:pt x="1671629" y="1468922"/>
                  </a:lnTo>
                  <a:lnTo>
                    <a:pt x="1744309" y="1464430"/>
                  </a:lnTo>
                  <a:lnTo>
                    <a:pt x="1816988" y="1460210"/>
                  </a:lnTo>
                  <a:lnTo>
                    <a:pt x="1889668" y="1456256"/>
                  </a:lnTo>
                  <a:lnTo>
                    <a:pt x="1962348" y="1452567"/>
                  </a:lnTo>
                  <a:lnTo>
                    <a:pt x="2035027" y="1449138"/>
                  </a:lnTo>
                  <a:lnTo>
                    <a:pt x="2180386" y="1443047"/>
                  </a:lnTo>
                  <a:lnTo>
                    <a:pt x="2325745" y="1437954"/>
                  </a:lnTo>
                  <a:lnTo>
                    <a:pt x="2471105" y="1433831"/>
                  </a:lnTo>
                  <a:lnTo>
                    <a:pt x="2616464" y="1430650"/>
                  </a:lnTo>
                  <a:lnTo>
                    <a:pt x="2761823" y="1428382"/>
                  </a:lnTo>
                  <a:lnTo>
                    <a:pt x="2907182" y="1426998"/>
                  </a:lnTo>
                  <a:lnTo>
                    <a:pt x="3052541" y="1426470"/>
                  </a:lnTo>
                  <a:lnTo>
                    <a:pt x="3197900" y="1426769"/>
                  </a:lnTo>
                  <a:lnTo>
                    <a:pt x="3343259" y="1427867"/>
                  </a:lnTo>
                  <a:lnTo>
                    <a:pt x="3488618" y="1429736"/>
                  </a:lnTo>
                  <a:lnTo>
                    <a:pt x="3633977" y="1432346"/>
                  </a:lnTo>
                  <a:lnTo>
                    <a:pt x="3779337" y="1435670"/>
                  </a:lnTo>
                  <a:lnTo>
                    <a:pt x="3924696" y="1439678"/>
                  </a:lnTo>
                  <a:lnTo>
                    <a:pt x="4070055" y="1444342"/>
                  </a:lnTo>
                  <a:lnTo>
                    <a:pt x="4215414" y="1449634"/>
                  </a:lnTo>
                  <a:lnTo>
                    <a:pt x="4360773" y="1455525"/>
                  </a:lnTo>
                  <a:lnTo>
                    <a:pt x="4506132" y="1461987"/>
                  </a:lnTo>
                  <a:lnTo>
                    <a:pt x="4651491" y="1468991"/>
                  </a:lnTo>
                  <a:lnTo>
                    <a:pt x="4869530" y="1480450"/>
                  </a:lnTo>
                  <a:lnTo>
                    <a:pt x="5087569" y="1492969"/>
                  </a:lnTo>
                  <a:lnTo>
                    <a:pt x="5305607" y="1506451"/>
                  </a:lnTo>
                  <a:lnTo>
                    <a:pt x="5523646" y="1520799"/>
                  </a:lnTo>
                  <a:lnTo>
                    <a:pt x="5814364" y="1541112"/>
                  </a:lnTo>
                  <a:lnTo>
                    <a:pt x="6105083" y="1562566"/>
                  </a:lnTo>
                  <a:lnTo>
                    <a:pt x="6541160" y="1596387"/>
                  </a:lnTo>
                  <a:lnTo>
                    <a:pt x="7776712" y="1696630"/>
                  </a:lnTo>
                  <a:lnTo>
                    <a:pt x="8358149" y="1742377"/>
                  </a:lnTo>
                  <a:lnTo>
                    <a:pt x="8721547" y="1769346"/>
                  </a:lnTo>
                  <a:lnTo>
                    <a:pt x="9012265" y="1789659"/>
                  </a:lnTo>
                  <a:lnTo>
                    <a:pt x="9230304" y="1804008"/>
                  </a:lnTo>
                  <a:lnTo>
                    <a:pt x="9448342" y="1817490"/>
                  </a:lnTo>
                  <a:lnTo>
                    <a:pt x="9666381" y="1830009"/>
                  </a:lnTo>
                  <a:lnTo>
                    <a:pt x="9884420" y="1841469"/>
                  </a:lnTo>
                  <a:lnTo>
                    <a:pt x="10029779" y="1848473"/>
                  </a:lnTo>
                  <a:lnTo>
                    <a:pt x="10175138" y="1854935"/>
                  </a:lnTo>
                  <a:lnTo>
                    <a:pt x="10320497" y="1860827"/>
                  </a:lnTo>
                  <a:lnTo>
                    <a:pt x="10465856" y="1866119"/>
                  </a:lnTo>
                  <a:lnTo>
                    <a:pt x="10611215" y="1870784"/>
                  </a:lnTo>
                  <a:lnTo>
                    <a:pt x="10756574" y="1874792"/>
                  </a:lnTo>
                  <a:lnTo>
                    <a:pt x="10901933" y="1878116"/>
                  </a:lnTo>
                  <a:lnTo>
                    <a:pt x="11047293" y="1880727"/>
                  </a:lnTo>
                  <a:lnTo>
                    <a:pt x="11192652" y="1882596"/>
                  </a:lnTo>
                  <a:lnTo>
                    <a:pt x="11338011" y="1883694"/>
                  </a:lnTo>
                  <a:lnTo>
                    <a:pt x="11483370" y="1883994"/>
                  </a:lnTo>
                  <a:lnTo>
                    <a:pt x="11628729" y="1883466"/>
                  </a:lnTo>
                  <a:lnTo>
                    <a:pt x="11774088" y="1882083"/>
                  </a:lnTo>
                  <a:lnTo>
                    <a:pt x="11919447" y="1879815"/>
                  </a:lnTo>
                  <a:lnTo>
                    <a:pt x="12064806" y="1876634"/>
                  </a:lnTo>
                  <a:lnTo>
                    <a:pt x="12210166" y="1872512"/>
                  </a:lnTo>
                  <a:lnTo>
                    <a:pt x="12355525" y="1867420"/>
                  </a:lnTo>
                  <a:lnTo>
                    <a:pt x="12500884" y="1861329"/>
                  </a:lnTo>
                  <a:lnTo>
                    <a:pt x="12573563" y="1857900"/>
                  </a:lnTo>
                  <a:lnTo>
                    <a:pt x="12646243" y="1854211"/>
                  </a:lnTo>
                  <a:lnTo>
                    <a:pt x="12718922" y="1850258"/>
                  </a:lnTo>
                  <a:lnTo>
                    <a:pt x="12791602" y="1846038"/>
                  </a:lnTo>
                  <a:lnTo>
                    <a:pt x="12864282" y="1841547"/>
                  </a:lnTo>
                  <a:lnTo>
                    <a:pt x="12936961" y="1836781"/>
                  </a:lnTo>
                  <a:lnTo>
                    <a:pt x="13009641" y="1831736"/>
                  </a:lnTo>
                  <a:lnTo>
                    <a:pt x="13082320" y="1826410"/>
                  </a:lnTo>
                  <a:lnTo>
                    <a:pt x="13155000" y="1820799"/>
                  </a:lnTo>
                  <a:lnTo>
                    <a:pt x="13227679" y="1814899"/>
                  </a:lnTo>
                  <a:lnTo>
                    <a:pt x="13300359" y="1808707"/>
                  </a:lnTo>
                  <a:lnTo>
                    <a:pt x="13373039" y="1802218"/>
                  </a:lnTo>
                  <a:lnTo>
                    <a:pt x="13445718" y="1795430"/>
                  </a:lnTo>
                  <a:lnTo>
                    <a:pt x="13518398" y="1788339"/>
                  </a:lnTo>
                  <a:lnTo>
                    <a:pt x="13591077" y="1780941"/>
                  </a:lnTo>
                  <a:lnTo>
                    <a:pt x="13663757" y="1773233"/>
                  </a:lnTo>
                  <a:lnTo>
                    <a:pt x="13736436" y="1765211"/>
                  </a:lnTo>
                  <a:lnTo>
                    <a:pt x="13809116" y="1756872"/>
                  </a:lnTo>
                  <a:lnTo>
                    <a:pt x="13881795" y="1748212"/>
                  </a:lnTo>
                  <a:lnTo>
                    <a:pt x="13954475" y="1739227"/>
                  </a:lnTo>
                  <a:lnTo>
                    <a:pt x="14027155" y="1729914"/>
                  </a:lnTo>
                  <a:lnTo>
                    <a:pt x="14099834" y="1720270"/>
                  </a:lnTo>
                  <a:lnTo>
                    <a:pt x="14172514" y="1710290"/>
                  </a:lnTo>
                  <a:lnTo>
                    <a:pt x="14245193" y="1699971"/>
                  </a:lnTo>
                  <a:lnTo>
                    <a:pt x="14317873" y="1689311"/>
                  </a:lnTo>
                  <a:lnTo>
                    <a:pt x="14390552" y="1678304"/>
                  </a:lnTo>
                  <a:lnTo>
                    <a:pt x="14463232" y="1666948"/>
                  </a:lnTo>
                  <a:lnTo>
                    <a:pt x="14535912" y="1655238"/>
                  </a:lnTo>
                  <a:lnTo>
                    <a:pt x="14535912" y="228762"/>
                  </a:lnTo>
                  <a:lnTo>
                    <a:pt x="14463232" y="240471"/>
                  </a:lnTo>
                  <a:lnTo>
                    <a:pt x="14390552" y="251827"/>
                  </a:lnTo>
                  <a:lnTo>
                    <a:pt x="14317873" y="262834"/>
                  </a:lnTo>
                  <a:lnTo>
                    <a:pt x="14245193" y="273495"/>
                  </a:lnTo>
                  <a:lnTo>
                    <a:pt x="14172514" y="283814"/>
                  </a:lnTo>
                  <a:lnTo>
                    <a:pt x="14099834" y="293794"/>
                  </a:lnTo>
                  <a:lnTo>
                    <a:pt x="14027155" y="303439"/>
                  </a:lnTo>
                  <a:lnTo>
                    <a:pt x="13954475" y="312752"/>
                  </a:lnTo>
                  <a:lnTo>
                    <a:pt x="13881795" y="321737"/>
                  </a:lnTo>
                  <a:lnTo>
                    <a:pt x="13809116" y="330397"/>
                  </a:lnTo>
                  <a:lnTo>
                    <a:pt x="13736436" y="338737"/>
                  </a:lnTo>
                  <a:lnTo>
                    <a:pt x="13663757" y="346759"/>
                  </a:lnTo>
                  <a:lnTo>
                    <a:pt x="13591077" y="354467"/>
                  </a:lnTo>
                  <a:lnTo>
                    <a:pt x="13518398" y="361865"/>
                  </a:lnTo>
                  <a:lnTo>
                    <a:pt x="13445718" y="368956"/>
                  </a:lnTo>
                  <a:lnTo>
                    <a:pt x="13373039" y="375744"/>
                  </a:lnTo>
                  <a:lnTo>
                    <a:pt x="13300359" y="382233"/>
                  </a:lnTo>
                  <a:lnTo>
                    <a:pt x="13227679" y="388426"/>
                  </a:lnTo>
                  <a:lnTo>
                    <a:pt x="13155000" y="394326"/>
                  </a:lnTo>
                  <a:lnTo>
                    <a:pt x="13082320" y="399937"/>
                  </a:lnTo>
                  <a:lnTo>
                    <a:pt x="13009641" y="405263"/>
                  </a:lnTo>
                  <a:lnTo>
                    <a:pt x="12936961" y="410308"/>
                  </a:lnTo>
                  <a:lnTo>
                    <a:pt x="12864282" y="415074"/>
                  </a:lnTo>
                  <a:lnTo>
                    <a:pt x="12791602" y="419565"/>
                  </a:lnTo>
                  <a:lnTo>
                    <a:pt x="12718923" y="423786"/>
                  </a:lnTo>
                  <a:lnTo>
                    <a:pt x="12646243" y="427739"/>
                  </a:lnTo>
                  <a:lnTo>
                    <a:pt x="12573563" y="431428"/>
                  </a:lnTo>
                  <a:lnTo>
                    <a:pt x="12500884" y="434857"/>
                  </a:lnTo>
                  <a:lnTo>
                    <a:pt x="12355525" y="440948"/>
                  </a:lnTo>
                  <a:lnTo>
                    <a:pt x="12210166" y="446041"/>
                  </a:lnTo>
                  <a:lnTo>
                    <a:pt x="12064806" y="450163"/>
                  </a:lnTo>
                  <a:lnTo>
                    <a:pt x="11919447" y="453344"/>
                  </a:lnTo>
                  <a:lnTo>
                    <a:pt x="11774088" y="455612"/>
                  </a:lnTo>
                  <a:lnTo>
                    <a:pt x="11628729" y="456996"/>
                  </a:lnTo>
                  <a:lnTo>
                    <a:pt x="11483370" y="457524"/>
                  </a:lnTo>
                  <a:lnTo>
                    <a:pt x="11338011" y="457224"/>
                  </a:lnTo>
                  <a:lnTo>
                    <a:pt x="11192652" y="456126"/>
                  </a:lnTo>
                  <a:lnTo>
                    <a:pt x="11047293" y="454257"/>
                  </a:lnTo>
                  <a:lnTo>
                    <a:pt x="10901934" y="451647"/>
                  </a:lnTo>
                  <a:lnTo>
                    <a:pt x="10756574" y="448323"/>
                  </a:lnTo>
                  <a:lnTo>
                    <a:pt x="10611215" y="444315"/>
                  </a:lnTo>
                  <a:lnTo>
                    <a:pt x="10465856" y="439650"/>
                  </a:lnTo>
                  <a:lnTo>
                    <a:pt x="10320497" y="434358"/>
                  </a:lnTo>
                  <a:lnTo>
                    <a:pt x="10175138" y="428466"/>
                  </a:lnTo>
                  <a:lnTo>
                    <a:pt x="10029779" y="422005"/>
                  </a:lnTo>
                  <a:lnTo>
                    <a:pt x="9884420" y="415001"/>
                  </a:lnTo>
                  <a:lnTo>
                    <a:pt x="9666381" y="403541"/>
                  </a:lnTo>
                  <a:lnTo>
                    <a:pt x="9448342" y="391022"/>
                  </a:lnTo>
                  <a:lnTo>
                    <a:pt x="9230304" y="377540"/>
                  </a:lnTo>
                  <a:lnTo>
                    <a:pt x="9012265" y="363191"/>
                  </a:lnTo>
                  <a:lnTo>
                    <a:pt x="8721547" y="342879"/>
                  </a:lnTo>
                  <a:lnTo>
                    <a:pt x="8430828" y="321425"/>
                  </a:lnTo>
                  <a:lnTo>
                    <a:pt x="7994751" y="287603"/>
                  </a:lnTo>
                  <a:lnTo>
                    <a:pt x="6759199" y="187360"/>
                  </a:lnTo>
                  <a:lnTo>
                    <a:pt x="6177762" y="141613"/>
                  </a:lnTo>
                  <a:lnTo>
                    <a:pt x="5814364" y="114644"/>
                  </a:lnTo>
                  <a:lnTo>
                    <a:pt x="5523646" y="94332"/>
                  </a:lnTo>
                  <a:lnTo>
                    <a:pt x="5305607" y="79983"/>
                  </a:lnTo>
                  <a:lnTo>
                    <a:pt x="5087569" y="66501"/>
                  </a:lnTo>
                  <a:lnTo>
                    <a:pt x="4869530" y="53982"/>
                  </a:lnTo>
                  <a:lnTo>
                    <a:pt x="4651491" y="42522"/>
                  </a:lnTo>
                  <a:lnTo>
                    <a:pt x="4506132" y="35518"/>
                  </a:lnTo>
                  <a:lnTo>
                    <a:pt x="4360773" y="29057"/>
                  </a:lnTo>
                  <a:lnTo>
                    <a:pt x="4215414" y="23165"/>
                  </a:lnTo>
                  <a:lnTo>
                    <a:pt x="4070055" y="17873"/>
                  </a:lnTo>
                  <a:lnTo>
                    <a:pt x="3924696" y="13209"/>
                  </a:lnTo>
                  <a:lnTo>
                    <a:pt x="3779337" y="9200"/>
                  </a:lnTo>
                  <a:lnTo>
                    <a:pt x="3633978" y="5877"/>
                  </a:lnTo>
                  <a:lnTo>
                    <a:pt x="3488618" y="3266"/>
                  </a:lnTo>
                  <a:lnTo>
                    <a:pt x="3343259" y="1397"/>
                  </a:lnTo>
                  <a:lnTo>
                    <a:pt x="3197900" y="299"/>
                  </a:lnTo>
                  <a:lnTo>
                    <a:pt x="30525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46960" y="7953854"/>
              <a:ext cx="14587855" cy="1930400"/>
            </a:xfrm>
            <a:custGeom>
              <a:avLst/>
              <a:gdLst/>
              <a:ahLst/>
              <a:cxnLst/>
              <a:rect l="l" t="t" r="r" b="b"/>
              <a:pathLst>
                <a:path w="14587855" h="1930400">
                  <a:moveTo>
                    <a:pt x="12291855" y="1917699"/>
                  </a:moveTo>
                  <a:lnTo>
                    <a:pt x="10624394" y="1917699"/>
                  </a:lnTo>
                  <a:lnTo>
                    <a:pt x="10674914" y="1930399"/>
                  </a:lnTo>
                  <a:lnTo>
                    <a:pt x="12241318" y="1930399"/>
                  </a:lnTo>
                  <a:lnTo>
                    <a:pt x="12291855" y="1917699"/>
                  </a:lnTo>
                  <a:close/>
                </a:path>
                <a:path w="14587855" h="1930400">
                  <a:moveTo>
                    <a:pt x="12595086" y="1904999"/>
                  </a:moveTo>
                  <a:lnTo>
                    <a:pt x="10270770" y="1904999"/>
                  </a:lnTo>
                  <a:lnTo>
                    <a:pt x="10321286" y="1917699"/>
                  </a:lnTo>
                  <a:lnTo>
                    <a:pt x="12544547" y="1917699"/>
                  </a:lnTo>
                  <a:lnTo>
                    <a:pt x="12595086" y="1904999"/>
                  </a:lnTo>
                  <a:close/>
                </a:path>
                <a:path w="14587855" h="1930400">
                  <a:moveTo>
                    <a:pt x="12847791" y="1892299"/>
                  </a:moveTo>
                  <a:lnTo>
                    <a:pt x="9967690" y="1892299"/>
                  </a:lnTo>
                  <a:lnTo>
                    <a:pt x="10018202" y="1904999"/>
                  </a:lnTo>
                  <a:lnTo>
                    <a:pt x="12797249" y="1904999"/>
                  </a:lnTo>
                  <a:lnTo>
                    <a:pt x="12847791" y="1892299"/>
                  </a:lnTo>
                  <a:close/>
                </a:path>
                <a:path w="14587855" h="1930400">
                  <a:moveTo>
                    <a:pt x="11432908" y="1879599"/>
                  </a:moveTo>
                  <a:lnTo>
                    <a:pt x="9715142" y="1879599"/>
                  </a:lnTo>
                  <a:lnTo>
                    <a:pt x="9765650" y="1892299"/>
                  </a:lnTo>
                  <a:lnTo>
                    <a:pt x="11533750" y="1892299"/>
                  </a:lnTo>
                  <a:lnTo>
                    <a:pt x="11432908" y="1879599"/>
                  </a:lnTo>
                  <a:close/>
                </a:path>
                <a:path w="14587855" h="1930400">
                  <a:moveTo>
                    <a:pt x="13049961" y="1879599"/>
                  </a:moveTo>
                  <a:lnTo>
                    <a:pt x="11584170" y="1879599"/>
                  </a:lnTo>
                  <a:lnTo>
                    <a:pt x="11533750" y="1892299"/>
                  </a:lnTo>
                  <a:lnTo>
                    <a:pt x="12999418" y="1892299"/>
                  </a:lnTo>
                  <a:lnTo>
                    <a:pt x="13049961" y="1879599"/>
                  </a:lnTo>
                  <a:close/>
                </a:path>
                <a:path w="14587855" h="1930400">
                  <a:moveTo>
                    <a:pt x="10626095" y="1866899"/>
                  </a:moveTo>
                  <a:lnTo>
                    <a:pt x="9513117" y="1866899"/>
                  </a:lnTo>
                  <a:lnTo>
                    <a:pt x="9563622" y="1879599"/>
                  </a:lnTo>
                  <a:lnTo>
                    <a:pt x="10676525" y="1879599"/>
                  </a:lnTo>
                  <a:lnTo>
                    <a:pt x="10626095" y="1866899"/>
                  </a:lnTo>
                  <a:close/>
                </a:path>
                <a:path w="14587855" h="1930400">
                  <a:moveTo>
                    <a:pt x="13201592" y="1866899"/>
                  </a:moveTo>
                  <a:lnTo>
                    <a:pt x="12290000" y="1866899"/>
                  </a:lnTo>
                  <a:lnTo>
                    <a:pt x="12239587" y="1879599"/>
                  </a:lnTo>
                  <a:lnTo>
                    <a:pt x="13151048" y="1879599"/>
                  </a:lnTo>
                  <a:lnTo>
                    <a:pt x="13201592" y="1866899"/>
                  </a:lnTo>
                  <a:close/>
                </a:path>
                <a:path w="14587855" h="1930400">
                  <a:moveTo>
                    <a:pt x="10273065" y="1854199"/>
                  </a:moveTo>
                  <a:lnTo>
                    <a:pt x="9311103" y="1854199"/>
                  </a:lnTo>
                  <a:lnTo>
                    <a:pt x="9361606" y="1866899"/>
                  </a:lnTo>
                  <a:lnTo>
                    <a:pt x="10323500" y="1866899"/>
                  </a:lnTo>
                  <a:lnTo>
                    <a:pt x="10273065" y="1854199"/>
                  </a:lnTo>
                  <a:close/>
                </a:path>
                <a:path w="14587855" h="1930400">
                  <a:moveTo>
                    <a:pt x="13353226" y="1854199"/>
                  </a:moveTo>
                  <a:lnTo>
                    <a:pt x="12592472" y="1854199"/>
                  </a:lnTo>
                  <a:lnTo>
                    <a:pt x="12542061" y="1866899"/>
                  </a:lnTo>
                  <a:lnTo>
                    <a:pt x="13302681" y="1866899"/>
                  </a:lnTo>
                  <a:lnTo>
                    <a:pt x="13353226" y="1854199"/>
                  </a:lnTo>
                  <a:close/>
                </a:path>
                <a:path w="14587855" h="1930400">
                  <a:moveTo>
                    <a:pt x="9970442" y="1841499"/>
                  </a:moveTo>
                  <a:lnTo>
                    <a:pt x="9109102" y="1841499"/>
                  </a:lnTo>
                  <a:lnTo>
                    <a:pt x="9159601" y="1854199"/>
                  </a:lnTo>
                  <a:lnTo>
                    <a:pt x="10020881" y="1854199"/>
                  </a:lnTo>
                  <a:lnTo>
                    <a:pt x="9970442" y="1841499"/>
                  </a:lnTo>
                  <a:close/>
                </a:path>
                <a:path w="14587855" h="1930400">
                  <a:moveTo>
                    <a:pt x="13504864" y="1841499"/>
                  </a:moveTo>
                  <a:lnTo>
                    <a:pt x="12844522" y="1841499"/>
                  </a:lnTo>
                  <a:lnTo>
                    <a:pt x="12794113" y="1854199"/>
                  </a:lnTo>
                  <a:lnTo>
                    <a:pt x="13454318" y="1854199"/>
                  </a:lnTo>
                  <a:lnTo>
                    <a:pt x="13504864" y="1841499"/>
                  </a:lnTo>
                  <a:close/>
                </a:path>
                <a:path w="14587855" h="1930400">
                  <a:moveTo>
                    <a:pt x="9718237" y="1828799"/>
                  </a:moveTo>
                  <a:lnTo>
                    <a:pt x="8907114" y="1828799"/>
                  </a:lnTo>
                  <a:lnTo>
                    <a:pt x="8957610" y="1841499"/>
                  </a:lnTo>
                  <a:lnTo>
                    <a:pt x="9768680" y="1841499"/>
                  </a:lnTo>
                  <a:lnTo>
                    <a:pt x="9718237" y="1828799"/>
                  </a:lnTo>
                  <a:close/>
                </a:path>
                <a:path w="14587855" h="1930400">
                  <a:moveTo>
                    <a:pt x="13605957" y="1828799"/>
                  </a:moveTo>
                  <a:lnTo>
                    <a:pt x="13046155" y="1828799"/>
                  </a:lnTo>
                  <a:lnTo>
                    <a:pt x="12995748" y="1841499"/>
                  </a:lnTo>
                  <a:lnTo>
                    <a:pt x="13555410" y="1841499"/>
                  </a:lnTo>
                  <a:lnTo>
                    <a:pt x="13605957" y="1828799"/>
                  </a:lnTo>
                  <a:close/>
                </a:path>
                <a:path w="14587855" h="1930400">
                  <a:moveTo>
                    <a:pt x="9516460" y="1816099"/>
                  </a:moveTo>
                  <a:lnTo>
                    <a:pt x="8705138" y="1816099"/>
                  </a:lnTo>
                  <a:lnTo>
                    <a:pt x="8755631" y="1828799"/>
                  </a:lnTo>
                  <a:lnTo>
                    <a:pt x="9566905" y="1828799"/>
                  </a:lnTo>
                  <a:lnTo>
                    <a:pt x="9516460" y="1816099"/>
                  </a:lnTo>
                  <a:close/>
                </a:path>
                <a:path w="14587855" h="1930400">
                  <a:moveTo>
                    <a:pt x="13757598" y="1816099"/>
                  </a:moveTo>
                  <a:lnTo>
                    <a:pt x="13197377" y="1816099"/>
                  </a:lnTo>
                  <a:lnTo>
                    <a:pt x="13146970" y="1828799"/>
                  </a:lnTo>
                  <a:lnTo>
                    <a:pt x="13707051" y="1828799"/>
                  </a:lnTo>
                  <a:lnTo>
                    <a:pt x="13757598" y="1816099"/>
                  </a:lnTo>
                  <a:close/>
                </a:path>
                <a:path w="14587855" h="1930400">
                  <a:moveTo>
                    <a:pt x="9314671" y="1803399"/>
                  </a:moveTo>
                  <a:lnTo>
                    <a:pt x="8553666" y="1803399"/>
                  </a:lnTo>
                  <a:lnTo>
                    <a:pt x="8604156" y="1816099"/>
                  </a:lnTo>
                  <a:lnTo>
                    <a:pt x="9365119" y="1816099"/>
                  </a:lnTo>
                  <a:lnTo>
                    <a:pt x="9314671" y="1803399"/>
                  </a:lnTo>
                  <a:close/>
                </a:path>
                <a:path w="14587855" h="1930400">
                  <a:moveTo>
                    <a:pt x="13858694" y="1803399"/>
                  </a:moveTo>
                  <a:lnTo>
                    <a:pt x="13348596" y="1803399"/>
                  </a:lnTo>
                  <a:lnTo>
                    <a:pt x="13298190" y="1816099"/>
                  </a:lnTo>
                  <a:lnTo>
                    <a:pt x="13808146" y="1816099"/>
                  </a:lnTo>
                  <a:lnTo>
                    <a:pt x="13858694" y="1803399"/>
                  </a:lnTo>
                  <a:close/>
                </a:path>
                <a:path w="14587855" h="1930400">
                  <a:moveTo>
                    <a:pt x="9112869" y="1790699"/>
                  </a:moveTo>
                  <a:lnTo>
                    <a:pt x="8402200" y="1790699"/>
                  </a:lnTo>
                  <a:lnTo>
                    <a:pt x="8452688" y="1803399"/>
                  </a:lnTo>
                  <a:lnTo>
                    <a:pt x="9163320" y="1803399"/>
                  </a:lnTo>
                  <a:lnTo>
                    <a:pt x="9112869" y="1790699"/>
                  </a:lnTo>
                  <a:close/>
                </a:path>
                <a:path w="14587855" h="1930400">
                  <a:moveTo>
                    <a:pt x="13959791" y="1790699"/>
                  </a:moveTo>
                  <a:lnTo>
                    <a:pt x="13499812" y="1790699"/>
                  </a:lnTo>
                  <a:lnTo>
                    <a:pt x="13449407" y="1803399"/>
                  </a:lnTo>
                  <a:lnTo>
                    <a:pt x="13909242" y="1803399"/>
                  </a:lnTo>
                  <a:lnTo>
                    <a:pt x="13959791" y="1790699"/>
                  </a:lnTo>
                  <a:close/>
                </a:path>
                <a:path w="14587855" h="1930400">
                  <a:moveTo>
                    <a:pt x="8911054" y="1777999"/>
                  </a:moveTo>
                  <a:lnTo>
                    <a:pt x="8200259" y="1777999"/>
                  </a:lnTo>
                  <a:lnTo>
                    <a:pt x="8301228" y="1790699"/>
                  </a:lnTo>
                  <a:lnTo>
                    <a:pt x="8961509" y="1790699"/>
                  </a:lnTo>
                  <a:lnTo>
                    <a:pt x="8911054" y="1777999"/>
                  </a:lnTo>
                  <a:close/>
                </a:path>
                <a:path w="14587855" h="1930400">
                  <a:moveTo>
                    <a:pt x="14060889" y="1777999"/>
                  </a:moveTo>
                  <a:lnTo>
                    <a:pt x="13651025" y="1777999"/>
                  </a:lnTo>
                  <a:lnTo>
                    <a:pt x="13600621" y="1790699"/>
                  </a:lnTo>
                  <a:lnTo>
                    <a:pt x="14010340" y="1790699"/>
                  </a:lnTo>
                  <a:lnTo>
                    <a:pt x="14060889" y="1777999"/>
                  </a:lnTo>
                  <a:close/>
                </a:path>
                <a:path w="14587855" h="1930400">
                  <a:moveTo>
                    <a:pt x="6488433" y="1587499"/>
                  </a:moveTo>
                  <a:lnTo>
                    <a:pt x="5827994" y="1587499"/>
                  </a:lnTo>
                  <a:lnTo>
                    <a:pt x="5878453" y="1600199"/>
                  </a:lnTo>
                  <a:lnTo>
                    <a:pt x="5979374" y="1600199"/>
                  </a:lnTo>
                  <a:lnTo>
                    <a:pt x="6029836" y="1612899"/>
                  </a:lnTo>
                  <a:lnTo>
                    <a:pt x="6181228" y="1612899"/>
                  </a:lnTo>
                  <a:lnTo>
                    <a:pt x="6383096" y="1638299"/>
                  </a:lnTo>
                  <a:lnTo>
                    <a:pt x="6484036" y="1638299"/>
                  </a:lnTo>
                  <a:lnTo>
                    <a:pt x="6685928" y="1663699"/>
                  </a:lnTo>
                  <a:lnTo>
                    <a:pt x="6988797" y="1689099"/>
                  </a:lnTo>
                  <a:lnTo>
                    <a:pt x="7745944" y="1739899"/>
                  </a:lnTo>
                  <a:lnTo>
                    <a:pt x="7897374" y="1752599"/>
                  </a:lnTo>
                  <a:lnTo>
                    <a:pt x="8099294" y="1777999"/>
                  </a:lnTo>
                  <a:lnTo>
                    <a:pt x="8759684" y="1777999"/>
                  </a:lnTo>
                  <a:lnTo>
                    <a:pt x="8709226" y="1765299"/>
                  </a:lnTo>
                  <a:lnTo>
                    <a:pt x="8608306" y="1765299"/>
                  </a:lnTo>
                  <a:lnTo>
                    <a:pt x="8557846" y="1752599"/>
                  </a:lnTo>
                  <a:lnTo>
                    <a:pt x="8456921" y="1752599"/>
                  </a:lnTo>
                  <a:lnTo>
                    <a:pt x="8406458" y="1739899"/>
                  </a:lnTo>
                  <a:lnTo>
                    <a:pt x="8255062" y="1739899"/>
                  </a:lnTo>
                  <a:lnTo>
                    <a:pt x="8053187" y="1714499"/>
                  </a:lnTo>
                  <a:lnTo>
                    <a:pt x="7952245" y="1714499"/>
                  </a:lnTo>
                  <a:lnTo>
                    <a:pt x="7750348" y="1689099"/>
                  </a:lnTo>
                  <a:lnTo>
                    <a:pt x="7598915" y="1676399"/>
                  </a:lnTo>
                  <a:lnTo>
                    <a:pt x="6841783" y="1625599"/>
                  </a:lnTo>
                  <a:lnTo>
                    <a:pt x="6690353" y="1612899"/>
                  </a:lnTo>
                  <a:lnTo>
                    <a:pt x="6488433" y="1587499"/>
                  </a:lnTo>
                  <a:close/>
                </a:path>
                <a:path w="14587855" h="1930400">
                  <a:moveTo>
                    <a:pt x="14161988" y="1765299"/>
                  </a:moveTo>
                  <a:lnTo>
                    <a:pt x="13751833" y="1765299"/>
                  </a:lnTo>
                  <a:lnTo>
                    <a:pt x="13701429" y="1777999"/>
                  </a:lnTo>
                  <a:lnTo>
                    <a:pt x="14111438" y="1777999"/>
                  </a:lnTo>
                  <a:lnTo>
                    <a:pt x="14161988" y="1765299"/>
                  </a:lnTo>
                  <a:close/>
                </a:path>
                <a:path w="14587855" h="1930400">
                  <a:moveTo>
                    <a:pt x="14263087" y="1752599"/>
                  </a:moveTo>
                  <a:lnTo>
                    <a:pt x="13852640" y="1752599"/>
                  </a:lnTo>
                  <a:lnTo>
                    <a:pt x="13802236" y="1765299"/>
                  </a:lnTo>
                  <a:lnTo>
                    <a:pt x="14212537" y="1765299"/>
                  </a:lnTo>
                  <a:lnTo>
                    <a:pt x="14263087" y="1752599"/>
                  </a:lnTo>
                  <a:close/>
                </a:path>
                <a:path w="14587855" h="1930400">
                  <a:moveTo>
                    <a:pt x="14414738" y="1727199"/>
                  </a:moveTo>
                  <a:lnTo>
                    <a:pt x="14054250" y="1727199"/>
                  </a:lnTo>
                  <a:lnTo>
                    <a:pt x="14003848" y="1739899"/>
                  </a:lnTo>
                  <a:lnTo>
                    <a:pt x="13953445" y="1739899"/>
                  </a:lnTo>
                  <a:lnTo>
                    <a:pt x="13903043" y="1752599"/>
                  </a:lnTo>
                  <a:lnTo>
                    <a:pt x="14313637" y="1752599"/>
                  </a:lnTo>
                  <a:lnTo>
                    <a:pt x="14414738" y="1727199"/>
                  </a:lnTo>
                  <a:close/>
                </a:path>
                <a:path w="14587855" h="1930400">
                  <a:moveTo>
                    <a:pt x="14566392" y="1701799"/>
                  </a:moveTo>
                  <a:lnTo>
                    <a:pt x="14255858" y="1701799"/>
                  </a:lnTo>
                  <a:lnTo>
                    <a:pt x="14205456" y="1714499"/>
                  </a:lnTo>
                  <a:lnTo>
                    <a:pt x="14155054" y="1714499"/>
                  </a:lnTo>
                  <a:lnTo>
                    <a:pt x="14104652" y="1727199"/>
                  </a:lnTo>
                  <a:lnTo>
                    <a:pt x="14465289" y="1727199"/>
                  </a:lnTo>
                  <a:lnTo>
                    <a:pt x="14566392" y="1701799"/>
                  </a:lnTo>
                  <a:close/>
                </a:path>
                <a:path w="14587855" h="1930400">
                  <a:moveTo>
                    <a:pt x="29463" y="1701799"/>
                  </a:moveTo>
                  <a:lnTo>
                    <a:pt x="14604" y="1701799"/>
                  </a:lnTo>
                  <a:lnTo>
                    <a:pt x="22097" y="1714499"/>
                  </a:lnTo>
                  <a:lnTo>
                    <a:pt x="29463" y="1701799"/>
                  </a:lnTo>
                  <a:close/>
                </a:path>
                <a:path w="14587855" h="1930400">
                  <a:moveTo>
                    <a:pt x="231067" y="241299"/>
                  </a:moveTo>
                  <a:lnTo>
                    <a:pt x="1601" y="241299"/>
                  </a:lnTo>
                  <a:lnTo>
                    <a:pt x="0" y="253999"/>
                  </a:lnTo>
                  <a:lnTo>
                    <a:pt x="0" y="1689099"/>
                  </a:lnTo>
                  <a:lnTo>
                    <a:pt x="3175" y="1701799"/>
                  </a:lnTo>
                  <a:lnTo>
                    <a:pt x="79864" y="1701799"/>
                  </a:lnTo>
                  <a:lnTo>
                    <a:pt x="130265" y="1689099"/>
                  </a:lnTo>
                  <a:lnTo>
                    <a:pt x="180665" y="1689099"/>
                  </a:lnTo>
                  <a:lnTo>
                    <a:pt x="231066" y="1676399"/>
                  </a:lnTo>
                  <a:lnTo>
                    <a:pt x="25400" y="1676399"/>
                  </a:lnTo>
                  <a:lnTo>
                    <a:pt x="21335" y="1650999"/>
                  </a:lnTo>
                  <a:lnTo>
                    <a:pt x="50800" y="1650999"/>
                  </a:lnTo>
                  <a:lnTo>
                    <a:pt x="50800" y="279399"/>
                  </a:lnTo>
                  <a:lnTo>
                    <a:pt x="29463" y="279399"/>
                  </a:lnTo>
                  <a:lnTo>
                    <a:pt x="25400" y="253999"/>
                  </a:lnTo>
                  <a:lnTo>
                    <a:pt x="180666" y="253999"/>
                  </a:lnTo>
                  <a:lnTo>
                    <a:pt x="231067" y="241299"/>
                  </a:lnTo>
                  <a:close/>
                </a:path>
                <a:path w="14587855" h="1930400">
                  <a:moveTo>
                    <a:pt x="14587728" y="1650999"/>
                  </a:moveTo>
                  <a:lnTo>
                    <a:pt x="14558264" y="1650999"/>
                  </a:lnTo>
                  <a:lnTo>
                    <a:pt x="14562328" y="1676399"/>
                  </a:lnTo>
                  <a:lnTo>
                    <a:pt x="14407061" y="1676399"/>
                  </a:lnTo>
                  <a:lnTo>
                    <a:pt x="14306259" y="1701799"/>
                  </a:lnTo>
                  <a:lnTo>
                    <a:pt x="14581679" y="1701799"/>
                  </a:lnTo>
                  <a:lnTo>
                    <a:pt x="14586126" y="1689099"/>
                  </a:lnTo>
                  <a:lnTo>
                    <a:pt x="14587728" y="1676399"/>
                  </a:lnTo>
                  <a:lnTo>
                    <a:pt x="14587728" y="1650999"/>
                  </a:lnTo>
                  <a:close/>
                </a:path>
                <a:path w="14587855" h="1930400">
                  <a:moveTo>
                    <a:pt x="382270" y="1650999"/>
                  </a:moveTo>
                  <a:lnTo>
                    <a:pt x="50800" y="1650999"/>
                  </a:lnTo>
                  <a:lnTo>
                    <a:pt x="50800" y="1676399"/>
                  </a:lnTo>
                  <a:lnTo>
                    <a:pt x="231066" y="1676399"/>
                  </a:lnTo>
                  <a:lnTo>
                    <a:pt x="281467" y="1663699"/>
                  </a:lnTo>
                  <a:lnTo>
                    <a:pt x="331869" y="1663699"/>
                  </a:lnTo>
                  <a:lnTo>
                    <a:pt x="382270" y="1650999"/>
                  </a:lnTo>
                  <a:close/>
                </a:path>
                <a:path w="14587855" h="1930400">
                  <a:moveTo>
                    <a:pt x="14536928" y="1656376"/>
                  </a:moveTo>
                  <a:lnTo>
                    <a:pt x="14457462" y="1676399"/>
                  </a:lnTo>
                  <a:lnTo>
                    <a:pt x="14536928" y="1676399"/>
                  </a:lnTo>
                  <a:lnTo>
                    <a:pt x="14536928" y="1656376"/>
                  </a:lnTo>
                  <a:close/>
                </a:path>
                <a:path w="14587855" h="1930400">
                  <a:moveTo>
                    <a:pt x="14587728" y="241299"/>
                  </a:moveTo>
                  <a:lnTo>
                    <a:pt x="14457335" y="241299"/>
                  </a:lnTo>
                  <a:lnTo>
                    <a:pt x="14406935" y="253999"/>
                  </a:lnTo>
                  <a:lnTo>
                    <a:pt x="14562328" y="253999"/>
                  </a:lnTo>
                  <a:lnTo>
                    <a:pt x="14566519" y="279399"/>
                  </a:lnTo>
                  <a:lnTo>
                    <a:pt x="14536928" y="286834"/>
                  </a:lnTo>
                  <a:lnTo>
                    <a:pt x="14536928" y="1656376"/>
                  </a:lnTo>
                  <a:lnTo>
                    <a:pt x="14558264" y="1650999"/>
                  </a:lnTo>
                  <a:lnTo>
                    <a:pt x="14587728" y="1650999"/>
                  </a:lnTo>
                  <a:lnTo>
                    <a:pt x="14587728" y="241299"/>
                  </a:lnTo>
                  <a:close/>
                </a:path>
                <a:path w="14587855" h="1930400">
                  <a:moveTo>
                    <a:pt x="483073" y="1638299"/>
                  </a:moveTo>
                  <a:lnTo>
                    <a:pt x="122438" y="1638299"/>
                  </a:lnTo>
                  <a:lnTo>
                    <a:pt x="71887" y="1650999"/>
                  </a:lnTo>
                  <a:lnTo>
                    <a:pt x="432671" y="1650999"/>
                  </a:lnTo>
                  <a:lnTo>
                    <a:pt x="483073" y="1638299"/>
                  </a:lnTo>
                  <a:close/>
                </a:path>
                <a:path w="14587855" h="1930400">
                  <a:moveTo>
                    <a:pt x="684682" y="1612899"/>
                  </a:moveTo>
                  <a:lnTo>
                    <a:pt x="274090" y="1612899"/>
                  </a:lnTo>
                  <a:lnTo>
                    <a:pt x="172989" y="1638299"/>
                  </a:lnTo>
                  <a:lnTo>
                    <a:pt x="533475" y="1638299"/>
                  </a:lnTo>
                  <a:lnTo>
                    <a:pt x="583877" y="1625599"/>
                  </a:lnTo>
                  <a:lnTo>
                    <a:pt x="634279" y="1625599"/>
                  </a:lnTo>
                  <a:lnTo>
                    <a:pt x="684682" y="1612899"/>
                  </a:lnTo>
                  <a:close/>
                </a:path>
                <a:path w="14587855" h="1930400">
                  <a:moveTo>
                    <a:pt x="785487" y="1600199"/>
                  </a:moveTo>
                  <a:lnTo>
                    <a:pt x="375190" y="1600199"/>
                  </a:lnTo>
                  <a:lnTo>
                    <a:pt x="324640" y="1612899"/>
                  </a:lnTo>
                  <a:lnTo>
                    <a:pt x="735084" y="1612899"/>
                  </a:lnTo>
                  <a:lnTo>
                    <a:pt x="785487" y="1600199"/>
                  </a:lnTo>
                  <a:close/>
                </a:path>
                <a:path w="14587855" h="1930400">
                  <a:moveTo>
                    <a:pt x="886293" y="1587499"/>
                  </a:moveTo>
                  <a:lnTo>
                    <a:pt x="476289" y="1587499"/>
                  </a:lnTo>
                  <a:lnTo>
                    <a:pt x="425739" y="1600199"/>
                  </a:lnTo>
                  <a:lnTo>
                    <a:pt x="835890" y="1600199"/>
                  </a:lnTo>
                  <a:lnTo>
                    <a:pt x="886293" y="1587499"/>
                  </a:lnTo>
                  <a:close/>
                </a:path>
                <a:path w="14587855" h="1930400">
                  <a:moveTo>
                    <a:pt x="987100" y="1574799"/>
                  </a:moveTo>
                  <a:lnTo>
                    <a:pt x="577387" y="1574799"/>
                  </a:lnTo>
                  <a:lnTo>
                    <a:pt x="526838" y="1587499"/>
                  </a:lnTo>
                  <a:lnTo>
                    <a:pt x="936697" y="1587499"/>
                  </a:lnTo>
                  <a:lnTo>
                    <a:pt x="987100" y="1574799"/>
                  </a:lnTo>
                  <a:close/>
                </a:path>
                <a:path w="14587855" h="1930400">
                  <a:moveTo>
                    <a:pt x="6185527" y="1562099"/>
                  </a:moveTo>
                  <a:lnTo>
                    <a:pt x="5474805" y="1562099"/>
                  </a:lnTo>
                  <a:lnTo>
                    <a:pt x="5525258" y="1574799"/>
                  </a:lnTo>
                  <a:lnTo>
                    <a:pt x="5626166" y="1574799"/>
                  </a:lnTo>
                  <a:lnTo>
                    <a:pt x="5676622" y="1587499"/>
                  </a:lnTo>
                  <a:lnTo>
                    <a:pt x="6387468" y="1587499"/>
                  </a:lnTo>
                  <a:lnTo>
                    <a:pt x="6185527" y="1562099"/>
                  </a:lnTo>
                  <a:close/>
                </a:path>
                <a:path w="14587855" h="1930400">
                  <a:moveTo>
                    <a:pt x="1138313" y="1562099"/>
                  </a:moveTo>
                  <a:lnTo>
                    <a:pt x="678485" y="1562099"/>
                  </a:lnTo>
                  <a:lnTo>
                    <a:pt x="627936" y="1574799"/>
                  </a:lnTo>
                  <a:lnTo>
                    <a:pt x="1087909" y="1574799"/>
                  </a:lnTo>
                  <a:lnTo>
                    <a:pt x="1138313" y="1562099"/>
                  </a:lnTo>
                  <a:close/>
                </a:path>
                <a:path w="14587855" h="1930400">
                  <a:moveTo>
                    <a:pt x="1289528" y="1549399"/>
                  </a:moveTo>
                  <a:lnTo>
                    <a:pt x="779581" y="1549399"/>
                  </a:lnTo>
                  <a:lnTo>
                    <a:pt x="729033" y="1562099"/>
                  </a:lnTo>
                  <a:lnTo>
                    <a:pt x="1239123" y="1562099"/>
                  </a:lnTo>
                  <a:lnTo>
                    <a:pt x="1289528" y="1549399"/>
                  </a:lnTo>
                  <a:close/>
                </a:path>
                <a:path w="14587855" h="1930400">
                  <a:moveTo>
                    <a:pt x="5983571" y="1549399"/>
                  </a:moveTo>
                  <a:lnTo>
                    <a:pt x="5273001" y="1549399"/>
                  </a:lnTo>
                  <a:lnTo>
                    <a:pt x="5323451" y="1562099"/>
                  </a:lnTo>
                  <a:lnTo>
                    <a:pt x="6034061" y="1562099"/>
                  </a:lnTo>
                  <a:lnTo>
                    <a:pt x="5983571" y="1549399"/>
                  </a:lnTo>
                  <a:close/>
                </a:path>
                <a:path w="14587855" h="1930400">
                  <a:moveTo>
                    <a:pt x="1440745" y="1536699"/>
                  </a:moveTo>
                  <a:lnTo>
                    <a:pt x="880676" y="1536699"/>
                  </a:lnTo>
                  <a:lnTo>
                    <a:pt x="830129" y="1549399"/>
                  </a:lnTo>
                  <a:lnTo>
                    <a:pt x="1390339" y="1549399"/>
                  </a:lnTo>
                  <a:lnTo>
                    <a:pt x="1440745" y="1536699"/>
                  </a:lnTo>
                  <a:close/>
                </a:path>
                <a:path w="14587855" h="1930400">
                  <a:moveTo>
                    <a:pt x="5832096" y="1536699"/>
                  </a:moveTo>
                  <a:lnTo>
                    <a:pt x="5071211" y="1536699"/>
                  </a:lnTo>
                  <a:lnTo>
                    <a:pt x="5121657" y="1549399"/>
                  </a:lnTo>
                  <a:lnTo>
                    <a:pt x="5882589" y="1549399"/>
                  </a:lnTo>
                  <a:lnTo>
                    <a:pt x="5832096" y="1536699"/>
                  </a:lnTo>
                  <a:close/>
                </a:path>
                <a:path w="14587855" h="1930400">
                  <a:moveTo>
                    <a:pt x="1591966" y="1523999"/>
                  </a:moveTo>
                  <a:lnTo>
                    <a:pt x="981770" y="1523999"/>
                  </a:lnTo>
                  <a:lnTo>
                    <a:pt x="931224" y="1536699"/>
                  </a:lnTo>
                  <a:lnTo>
                    <a:pt x="1541558" y="1536699"/>
                  </a:lnTo>
                  <a:lnTo>
                    <a:pt x="1591966" y="1523999"/>
                  </a:lnTo>
                  <a:close/>
                </a:path>
                <a:path w="14587855" h="1930400">
                  <a:moveTo>
                    <a:pt x="5630117" y="1523999"/>
                  </a:moveTo>
                  <a:lnTo>
                    <a:pt x="4818991" y="1523999"/>
                  </a:lnTo>
                  <a:lnTo>
                    <a:pt x="4869434" y="1536699"/>
                  </a:lnTo>
                  <a:lnTo>
                    <a:pt x="5680613" y="1536699"/>
                  </a:lnTo>
                  <a:lnTo>
                    <a:pt x="5630117" y="1523999"/>
                  </a:lnTo>
                  <a:close/>
                </a:path>
                <a:path w="14587855" h="1930400">
                  <a:moveTo>
                    <a:pt x="1793597" y="1511299"/>
                  </a:moveTo>
                  <a:lnTo>
                    <a:pt x="1133409" y="1511299"/>
                  </a:lnTo>
                  <a:lnTo>
                    <a:pt x="1082863" y="1523999"/>
                  </a:lnTo>
                  <a:lnTo>
                    <a:pt x="1743189" y="1523999"/>
                  </a:lnTo>
                  <a:lnTo>
                    <a:pt x="1793597" y="1511299"/>
                  </a:lnTo>
                  <a:close/>
                </a:path>
                <a:path w="14587855" h="1930400">
                  <a:moveTo>
                    <a:pt x="5478625" y="1511299"/>
                  </a:moveTo>
                  <a:lnTo>
                    <a:pt x="4566790" y="1511299"/>
                  </a:lnTo>
                  <a:lnTo>
                    <a:pt x="4617229" y="1523999"/>
                  </a:lnTo>
                  <a:lnTo>
                    <a:pt x="5529123" y="1523999"/>
                  </a:lnTo>
                  <a:lnTo>
                    <a:pt x="5478625" y="1511299"/>
                  </a:lnTo>
                  <a:close/>
                </a:path>
                <a:path w="14587855" h="1930400">
                  <a:moveTo>
                    <a:pt x="1995234" y="1498599"/>
                  </a:moveTo>
                  <a:lnTo>
                    <a:pt x="1285046" y="1498599"/>
                  </a:lnTo>
                  <a:lnTo>
                    <a:pt x="1234501" y="1511299"/>
                  </a:lnTo>
                  <a:lnTo>
                    <a:pt x="1944824" y="1511299"/>
                  </a:lnTo>
                  <a:lnTo>
                    <a:pt x="1995234" y="1498599"/>
                  </a:lnTo>
                  <a:close/>
                </a:path>
                <a:path w="14587855" h="1930400">
                  <a:moveTo>
                    <a:pt x="5276624" y="1498599"/>
                  </a:moveTo>
                  <a:lnTo>
                    <a:pt x="4314608" y="1498599"/>
                  </a:lnTo>
                  <a:lnTo>
                    <a:pt x="4365043" y="1511299"/>
                  </a:lnTo>
                  <a:lnTo>
                    <a:pt x="5327125" y="1511299"/>
                  </a:lnTo>
                  <a:lnTo>
                    <a:pt x="5276624" y="1498599"/>
                  </a:lnTo>
                  <a:close/>
                </a:path>
                <a:path w="14587855" h="1930400">
                  <a:moveTo>
                    <a:pt x="2297701" y="1485899"/>
                  </a:moveTo>
                  <a:lnTo>
                    <a:pt x="1436679" y="1485899"/>
                  </a:lnTo>
                  <a:lnTo>
                    <a:pt x="1386135" y="1498599"/>
                  </a:lnTo>
                  <a:lnTo>
                    <a:pt x="2247289" y="1498599"/>
                  </a:lnTo>
                  <a:lnTo>
                    <a:pt x="2297701" y="1485899"/>
                  </a:lnTo>
                  <a:close/>
                </a:path>
                <a:path w="14587855" h="1930400">
                  <a:moveTo>
                    <a:pt x="5074610" y="1485899"/>
                  </a:moveTo>
                  <a:lnTo>
                    <a:pt x="3961581" y="1485899"/>
                  </a:lnTo>
                  <a:lnTo>
                    <a:pt x="4012012" y="1498599"/>
                  </a:lnTo>
                  <a:lnTo>
                    <a:pt x="5125115" y="1498599"/>
                  </a:lnTo>
                  <a:lnTo>
                    <a:pt x="5074610" y="1485899"/>
                  </a:lnTo>
                  <a:close/>
                </a:path>
                <a:path w="14587855" h="1930400">
                  <a:moveTo>
                    <a:pt x="2902683" y="1473199"/>
                  </a:moveTo>
                  <a:lnTo>
                    <a:pt x="1588309" y="1473199"/>
                  </a:lnTo>
                  <a:lnTo>
                    <a:pt x="1537766" y="1485899"/>
                  </a:lnTo>
                  <a:lnTo>
                    <a:pt x="2852265" y="1485899"/>
                  </a:lnTo>
                  <a:lnTo>
                    <a:pt x="2902683" y="1473199"/>
                  </a:lnTo>
                  <a:close/>
                </a:path>
                <a:path w="14587855" h="1930400">
                  <a:moveTo>
                    <a:pt x="4822077" y="1473199"/>
                  </a:moveTo>
                  <a:lnTo>
                    <a:pt x="3306043" y="1473199"/>
                  </a:lnTo>
                  <a:lnTo>
                    <a:pt x="3356465" y="1485899"/>
                  </a:lnTo>
                  <a:lnTo>
                    <a:pt x="4872585" y="1485899"/>
                  </a:lnTo>
                  <a:lnTo>
                    <a:pt x="4822077" y="1473199"/>
                  </a:lnTo>
                  <a:close/>
                </a:path>
                <a:path w="14587855" h="1930400">
                  <a:moveTo>
                    <a:pt x="4569525" y="1460499"/>
                  </a:moveTo>
                  <a:lnTo>
                    <a:pt x="1790478" y="1460499"/>
                  </a:lnTo>
                  <a:lnTo>
                    <a:pt x="1739936" y="1473199"/>
                  </a:lnTo>
                  <a:lnTo>
                    <a:pt x="4620037" y="1473199"/>
                  </a:lnTo>
                  <a:lnTo>
                    <a:pt x="4569525" y="1460499"/>
                  </a:lnTo>
                  <a:close/>
                </a:path>
                <a:path w="14587855" h="1930400">
                  <a:moveTo>
                    <a:pt x="4316957" y="1447799"/>
                  </a:moveTo>
                  <a:lnTo>
                    <a:pt x="1992641" y="1447799"/>
                  </a:lnTo>
                  <a:lnTo>
                    <a:pt x="1942101" y="1460499"/>
                  </a:lnTo>
                  <a:lnTo>
                    <a:pt x="4367472" y="1460499"/>
                  </a:lnTo>
                  <a:lnTo>
                    <a:pt x="4316957" y="1447799"/>
                  </a:lnTo>
                  <a:close/>
                </a:path>
                <a:path w="14587855" h="1930400">
                  <a:moveTo>
                    <a:pt x="3963333" y="1435099"/>
                  </a:moveTo>
                  <a:lnTo>
                    <a:pt x="2295872" y="1435099"/>
                  </a:lnTo>
                  <a:lnTo>
                    <a:pt x="2245335" y="1447799"/>
                  </a:lnTo>
                  <a:lnTo>
                    <a:pt x="4013853" y="1447799"/>
                  </a:lnTo>
                  <a:lnTo>
                    <a:pt x="3963333" y="1435099"/>
                  </a:lnTo>
                  <a:close/>
                </a:path>
                <a:path w="14587855" h="1930400">
                  <a:moveTo>
                    <a:pt x="3306524" y="1422399"/>
                  </a:moveTo>
                  <a:lnTo>
                    <a:pt x="2902287" y="1422399"/>
                  </a:lnTo>
                  <a:lnTo>
                    <a:pt x="2851755" y="1435099"/>
                  </a:lnTo>
                  <a:lnTo>
                    <a:pt x="3357052" y="1435099"/>
                  </a:lnTo>
                  <a:lnTo>
                    <a:pt x="3306524" y="1422399"/>
                  </a:lnTo>
                  <a:close/>
                </a:path>
                <a:path w="14587855" h="1930400">
                  <a:moveTo>
                    <a:pt x="12089807" y="495299"/>
                  </a:moveTo>
                  <a:lnTo>
                    <a:pt x="10877080" y="495299"/>
                  </a:lnTo>
                  <a:lnTo>
                    <a:pt x="10927603" y="507999"/>
                  </a:lnTo>
                  <a:lnTo>
                    <a:pt x="12039271" y="507999"/>
                  </a:lnTo>
                  <a:lnTo>
                    <a:pt x="12089807" y="495299"/>
                  </a:lnTo>
                  <a:close/>
                </a:path>
                <a:path w="14587855" h="1930400">
                  <a:moveTo>
                    <a:pt x="12494112" y="482599"/>
                  </a:moveTo>
                  <a:lnTo>
                    <a:pt x="10422393" y="482599"/>
                  </a:lnTo>
                  <a:lnTo>
                    <a:pt x="10472911" y="495299"/>
                  </a:lnTo>
                  <a:lnTo>
                    <a:pt x="12443573" y="495299"/>
                  </a:lnTo>
                  <a:lnTo>
                    <a:pt x="12494112" y="482599"/>
                  </a:lnTo>
                  <a:close/>
                </a:path>
                <a:path w="14587855" h="1930400">
                  <a:moveTo>
                    <a:pt x="12746817" y="469899"/>
                  </a:moveTo>
                  <a:lnTo>
                    <a:pt x="10119299" y="469899"/>
                  </a:lnTo>
                  <a:lnTo>
                    <a:pt x="10169813" y="482599"/>
                  </a:lnTo>
                  <a:lnTo>
                    <a:pt x="12696275" y="482599"/>
                  </a:lnTo>
                  <a:lnTo>
                    <a:pt x="12746817" y="469899"/>
                  </a:lnTo>
                  <a:close/>
                </a:path>
                <a:path w="14587855" h="1930400">
                  <a:moveTo>
                    <a:pt x="12948987" y="457199"/>
                  </a:moveTo>
                  <a:lnTo>
                    <a:pt x="9866739" y="457199"/>
                  </a:lnTo>
                  <a:lnTo>
                    <a:pt x="9917250" y="469899"/>
                  </a:lnTo>
                  <a:lnTo>
                    <a:pt x="12898444" y="469899"/>
                  </a:lnTo>
                  <a:lnTo>
                    <a:pt x="12948987" y="457199"/>
                  </a:lnTo>
                  <a:close/>
                </a:path>
                <a:path w="14587855" h="1930400">
                  <a:moveTo>
                    <a:pt x="10878161" y="444499"/>
                  </a:moveTo>
                  <a:lnTo>
                    <a:pt x="9614199" y="444499"/>
                  </a:lnTo>
                  <a:lnTo>
                    <a:pt x="9664705" y="457199"/>
                  </a:lnTo>
                  <a:lnTo>
                    <a:pt x="10928588" y="457199"/>
                  </a:lnTo>
                  <a:lnTo>
                    <a:pt x="10878161" y="444499"/>
                  </a:lnTo>
                  <a:close/>
                </a:path>
                <a:path w="14587855" h="1930400">
                  <a:moveTo>
                    <a:pt x="13151163" y="444499"/>
                  </a:moveTo>
                  <a:lnTo>
                    <a:pt x="12088246" y="444499"/>
                  </a:lnTo>
                  <a:lnTo>
                    <a:pt x="12037831" y="457199"/>
                  </a:lnTo>
                  <a:lnTo>
                    <a:pt x="13100619" y="457199"/>
                  </a:lnTo>
                  <a:lnTo>
                    <a:pt x="13151163" y="444499"/>
                  </a:lnTo>
                  <a:close/>
                </a:path>
                <a:path w="14587855" h="1930400">
                  <a:moveTo>
                    <a:pt x="10424293" y="431799"/>
                  </a:moveTo>
                  <a:lnTo>
                    <a:pt x="9412180" y="431799"/>
                  </a:lnTo>
                  <a:lnTo>
                    <a:pt x="9462683" y="444499"/>
                  </a:lnTo>
                  <a:lnTo>
                    <a:pt x="10474726" y="444499"/>
                  </a:lnTo>
                  <a:lnTo>
                    <a:pt x="10424293" y="431799"/>
                  </a:lnTo>
                  <a:close/>
                </a:path>
                <a:path w="14587855" h="1930400">
                  <a:moveTo>
                    <a:pt x="13302799" y="431799"/>
                  </a:moveTo>
                  <a:lnTo>
                    <a:pt x="12491545" y="431799"/>
                  </a:lnTo>
                  <a:lnTo>
                    <a:pt x="12441134" y="444499"/>
                  </a:lnTo>
                  <a:lnTo>
                    <a:pt x="13252253" y="444499"/>
                  </a:lnTo>
                  <a:lnTo>
                    <a:pt x="13302799" y="431799"/>
                  </a:lnTo>
                  <a:close/>
                </a:path>
                <a:path w="14587855" h="1930400">
                  <a:moveTo>
                    <a:pt x="10121685" y="419099"/>
                  </a:moveTo>
                  <a:lnTo>
                    <a:pt x="9210174" y="419099"/>
                  </a:lnTo>
                  <a:lnTo>
                    <a:pt x="9260674" y="431799"/>
                  </a:lnTo>
                  <a:lnTo>
                    <a:pt x="10172121" y="431799"/>
                  </a:lnTo>
                  <a:lnTo>
                    <a:pt x="10121685" y="419099"/>
                  </a:lnTo>
                  <a:close/>
                </a:path>
                <a:path w="14587855" h="1930400">
                  <a:moveTo>
                    <a:pt x="13454437" y="419099"/>
                  </a:moveTo>
                  <a:lnTo>
                    <a:pt x="12743594" y="419099"/>
                  </a:lnTo>
                  <a:lnTo>
                    <a:pt x="12693185" y="431799"/>
                  </a:lnTo>
                  <a:lnTo>
                    <a:pt x="13403891" y="431799"/>
                  </a:lnTo>
                  <a:lnTo>
                    <a:pt x="13454437" y="419099"/>
                  </a:lnTo>
                  <a:close/>
                </a:path>
                <a:path w="14587855" h="1930400">
                  <a:moveTo>
                    <a:pt x="9869491" y="406399"/>
                  </a:moveTo>
                  <a:lnTo>
                    <a:pt x="9008181" y="406399"/>
                  </a:lnTo>
                  <a:lnTo>
                    <a:pt x="9058678" y="419099"/>
                  </a:lnTo>
                  <a:lnTo>
                    <a:pt x="9919932" y="419099"/>
                  </a:lnTo>
                  <a:lnTo>
                    <a:pt x="9869491" y="406399"/>
                  </a:lnTo>
                  <a:close/>
                </a:path>
                <a:path w="14587855" h="1930400">
                  <a:moveTo>
                    <a:pt x="13555531" y="406399"/>
                  </a:moveTo>
                  <a:lnTo>
                    <a:pt x="12945227" y="406399"/>
                  </a:lnTo>
                  <a:lnTo>
                    <a:pt x="12894819" y="419099"/>
                  </a:lnTo>
                  <a:lnTo>
                    <a:pt x="13504984" y="419099"/>
                  </a:lnTo>
                  <a:lnTo>
                    <a:pt x="13555531" y="406399"/>
                  </a:lnTo>
                  <a:close/>
                </a:path>
                <a:path w="14587855" h="1930400">
                  <a:moveTo>
                    <a:pt x="9617279" y="393699"/>
                  </a:moveTo>
                  <a:lnTo>
                    <a:pt x="8806202" y="393699"/>
                  </a:lnTo>
                  <a:lnTo>
                    <a:pt x="8856695" y="406399"/>
                  </a:lnTo>
                  <a:lnTo>
                    <a:pt x="9667723" y="406399"/>
                  </a:lnTo>
                  <a:lnTo>
                    <a:pt x="9617279" y="393699"/>
                  </a:lnTo>
                  <a:close/>
                </a:path>
                <a:path w="14587855" h="1930400">
                  <a:moveTo>
                    <a:pt x="13707173" y="393699"/>
                  </a:moveTo>
                  <a:lnTo>
                    <a:pt x="13146855" y="393699"/>
                  </a:lnTo>
                  <a:lnTo>
                    <a:pt x="13096448" y="406399"/>
                  </a:lnTo>
                  <a:lnTo>
                    <a:pt x="13656625" y="406399"/>
                  </a:lnTo>
                  <a:lnTo>
                    <a:pt x="13707173" y="393699"/>
                  </a:lnTo>
                  <a:close/>
                </a:path>
                <a:path w="14587855" h="1930400">
                  <a:moveTo>
                    <a:pt x="9415495" y="380999"/>
                  </a:moveTo>
                  <a:lnTo>
                    <a:pt x="8654726" y="380999"/>
                  </a:lnTo>
                  <a:lnTo>
                    <a:pt x="8705217" y="393699"/>
                  </a:lnTo>
                  <a:lnTo>
                    <a:pt x="9465943" y="393699"/>
                  </a:lnTo>
                  <a:lnTo>
                    <a:pt x="9415495" y="380999"/>
                  </a:lnTo>
                  <a:close/>
                </a:path>
                <a:path w="14587855" h="1930400">
                  <a:moveTo>
                    <a:pt x="13808269" y="380999"/>
                  </a:moveTo>
                  <a:lnTo>
                    <a:pt x="13298072" y="380999"/>
                  </a:lnTo>
                  <a:lnTo>
                    <a:pt x="13247667" y="393699"/>
                  </a:lnTo>
                  <a:lnTo>
                    <a:pt x="13757721" y="393699"/>
                  </a:lnTo>
                  <a:lnTo>
                    <a:pt x="13808269" y="380999"/>
                  </a:lnTo>
                  <a:close/>
                </a:path>
                <a:path w="14587855" h="1930400">
                  <a:moveTo>
                    <a:pt x="9213699" y="368299"/>
                  </a:moveTo>
                  <a:lnTo>
                    <a:pt x="8452772" y="368299"/>
                  </a:lnTo>
                  <a:lnTo>
                    <a:pt x="8503259" y="380999"/>
                  </a:lnTo>
                  <a:lnTo>
                    <a:pt x="9264149" y="380999"/>
                  </a:lnTo>
                  <a:lnTo>
                    <a:pt x="9213699" y="368299"/>
                  </a:lnTo>
                  <a:close/>
                </a:path>
                <a:path w="14587855" h="1930400">
                  <a:moveTo>
                    <a:pt x="13909366" y="368299"/>
                  </a:moveTo>
                  <a:lnTo>
                    <a:pt x="13449287" y="368299"/>
                  </a:lnTo>
                  <a:lnTo>
                    <a:pt x="13398882" y="380999"/>
                  </a:lnTo>
                  <a:lnTo>
                    <a:pt x="13858818" y="380999"/>
                  </a:lnTo>
                  <a:lnTo>
                    <a:pt x="13909366" y="368299"/>
                  </a:lnTo>
                  <a:close/>
                </a:path>
                <a:path w="14587855" h="1930400">
                  <a:moveTo>
                    <a:pt x="9011888" y="355599"/>
                  </a:moveTo>
                  <a:lnTo>
                    <a:pt x="8301316" y="355599"/>
                  </a:lnTo>
                  <a:lnTo>
                    <a:pt x="8402286" y="368299"/>
                  </a:lnTo>
                  <a:lnTo>
                    <a:pt x="9062342" y="368299"/>
                  </a:lnTo>
                  <a:lnTo>
                    <a:pt x="9011888" y="355599"/>
                  </a:lnTo>
                  <a:close/>
                </a:path>
                <a:path w="14587855" h="1930400">
                  <a:moveTo>
                    <a:pt x="14010465" y="355599"/>
                  </a:moveTo>
                  <a:lnTo>
                    <a:pt x="13550096" y="355599"/>
                  </a:lnTo>
                  <a:lnTo>
                    <a:pt x="13499691" y="368299"/>
                  </a:lnTo>
                  <a:lnTo>
                    <a:pt x="13959915" y="368299"/>
                  </a:lnTo>
                  <a:lnTo>
                    <a:pt x="14010465" y="355599"/>
                  </a:lnTo>
                  <a:close/>
                </a:path>
                <a:path w="14587855" h="1930400">
                  <a:moveTo>
                    <a:pt x="8658687" y="330199"/>
                  </a:moveTo>
                  <a:lnTo>
                    <a:pt x="7998429" y="330199"/>
                  </a:lnTo>
                  <a:lnTo>
                    <a:pt x="8200350" y="355599"/>
                  </a:lnTo>
                  <a:lnTo>
                    <a:pt x="8860522" y="355599"/>
                  </a:lnTo>
                  <a:lnTo>
                    <a:pt x="8810064" y="342899"/>
                  </a:lnTo>
                  <a:lnTo>
                    <a:pt x="8709147" y="342899"/>
                  </a:lnTo>
                  <a:lnTo>
                    <a:pt x="8658687" y="330199"/>
                  </a:lnTo>
                  <a:close/>
                </a:path>
                <a:path w="14587855" h="1930400">
                  <a:moveTo>
                    <a:pt x="14111564" y="342899"/>
                  </a:moveTo>
                  <a:lnTo>
                    <a:pt x="13701307" y="342899"/>
                  </a:lnTo>
                  <a:lnTo>
                    <a:pt x="13650903" y="355599"/>
                  </a:lnTo>
                  <a:lnTo>
                    <a:pt x="14061014" y="355599"/>
                  </a:lnTo>
                  <a:lnTo>
                    <a:pt x="14111564" y="342899"/>
                  </a:lnTo>
                  <a:close/>
                </a:path>
                <a:path w="14587855" h="1930400">
                  <a:moveTo>
                    <a:pt x="14212663" y="330199"/>
                  </a:moveTo>
                  <a:lnTo>
                    <a:pt x="13802113" y="330199"/>
                  </a:lnTo>
                  <a:lnTo>
                    <a:pt x="13751710" y="342899"/>
                  </a:lnTo>
                  <a:lnTo>
                    <a:pt x="14162113" y="342899"/>
                  </a:lnTo>
                  <a:lnTo>
                    <a:pt x="14212663" y="330199"/>
                  </a:lnTo>
                  <a:close/>
                </a:path>
                <a:path w="14587855" h="1930400">
                  <a:moveTo>
                    <a:pt x="6589298" y="165099"/>
                  </a:moveTo>
                  <a:lnTo>
                    <a:pt x="5929029" y="165099"/>
                  </a:lnTo>
                  <a:lnTo>
                    <a:pt x="5979490" y="177799"/>
                  </a:lnTo>
                  <a:lnTo>
                    <a:pt x="6080417" y="177799"/>
                  </a:lnTo>
                  <a:lnTo>
                    <a:pt x="6130881" y="190499"/>
                  </a:lnTo>
                  <a:lnTo>
                    <a:pt x="6231813" y="190499"/>
                  </a:lnTo>
                  <a:lnTo>
                    <a:pt x="6433688" y="215899"/>
                  </a:lnTo>
                  <a:lnTo>
                    <a:pt x="6534631" y="215899"/>
                  </a:lnTo>
                  <a:lnTo>
                    <a:pt x="6635578" y="228599"/>
                  </a:lnTo>
                  <a:lnTo>
                    <a:pt x="6736529" y="228599"/>
                  </a:lnTo>
                  <a:lnTo>
                    <a:pt x="6837484" y="241299"/>
                  </a:lnTo>
                  <a:lnTo>
                    <a:pt x="7544165" y="304799"/>
                  </a:lnTo>
                  <a:lnTo>
                    <a:pt x="7746050" y="317499"/>
                  </a:lnTo>
                  <a:lnTo>
                    <a:pt x="7897474" y="330199"/>
                  </a:lnTo>
                  <a:lnTo>
                    <a:pt x="8507301" y="330199"/>
                  </a:lnTo>
                  <a:lnTo>
                    <a:pt x="8456837" y="317499"/>
                  </a:lnTo>
                  <a:lnTo>
                    <a:pt x="8355907" y="317499"/>
                  </a:lnTo>
                  <a:lnTo>
                    <a:pt x="8154034" y="292099"/>
                  </a:lnTo>
                  <a:lnTo>
                    <a:pt x="8053092" y="292099"/>
                  </a:lnTo>
                  <a:lnTo>
                    <a:pt x="7952146" y="279399"/>
                  </a:lnTo>
                  <a:lnTo>
                    <a:pt x="7851196" y="279399"/>
                  </a:lnTo>
                  <a:lnTo>
                    <a:pt x="7750242" y="266699"/>
                  </a:lnTo>
                  <a:lnTo>
                    <a:pt x="7043562" y="203199"/>
                  </a:lnTo>
                  <a:lnTo>
                    <a:pt x="6841677" y="190499"/>
                  </a:lnTo>
                  <a:lnTo>
                    <a:pt x="6690253" y="177799"/>
                  </a:lnTo>
                  <a:lnTo>
                    <a:pt x="6589298" y="165099"/>
                  </a:lnTo>
                  <a:close/>
                </a:path>
                <a:path w="14587855" h="1930400">
                  <a:moveTo>
                    <a:pt x="14364315" y="304799"/>
                  </a:moveTo>
                  <a:lnTo>
                    <a:pt x="14003723" y="304799"/>
                  </a:lnTo>
                  <a:lnTo>
                    <a:pt x="13953321" y="317499"/>
                  </a:lnTo>
                  <a:lnTo>
                    <a:pt x="13902918" y="317499"/>
                  </a:lnTo>
                  <a:lnTo>
                    <a:pt x="13852516" y="330199"/>
                  </a:lnTo>
                  <a:lnTo>
                    <a:pt x="14263214" y="330199"/>
                  </a:lnTo>
                  <a:lnTo>
                    <a:pt x="14364315" y="304799"/>
                  </a:lnTo>
                  <a:close/>
                </a:path>
                <a:path w="14587855" h="1930400">
                  <a:moveTo>
                    <a:pt x="14465416" y="292099"/>
                  </a:moveTo>
                  <a:lnTo>
                    <a:pt x="14104527" y="292099"/>
                  </a:lnTo>
                  <a:lnTo>
                    <a:pt x="14054125" y="304799"/>
                  </a:lnTo>
                  <a:lnTo>
                    <a:pt x="14414865" y="304799"/>
                  </a:lnTo>
                  <a:lnTo>
                    <a:pt x="14465416" y="292099"/>
                  </a:lnTo>
                  <a:close/>
                </a:path>
                <a:path w="14587855" h="1930400">
                  <a:moveTo>
                    <a:pt x="14536928" y="253999"/>
                  </a:moveTo>
                  <a:lnTo>
                    <a:pt x="14356534" y="253999"/>
                  </a:lnTo>
                  <a:lnTo>
                    <a:pt x="14255731" y="279399"/>
                  </a:lnTo>
                  <a:lnTo>
                    <a:pt x="14205330" y="279399"/>
                  </a:lnTo>
                  <a:lnTo>
                    <a:pt x="14154929" y="292099"/>
                  </a:lnTo>
                  <a:lnTo>
                    <a:pt x="14515967" y="292099"/>
                  </a:lnTo>
                  <a:lnTo>
                    <a:pt x="14536928" y="286834"/>
                  </a:lnTo>
                  <a:lnTo>
                    <a:pt x="14536928" y="253999"/>
                  </a:lnTo>
                  <a:close/>
                </a:path>
                <a:path w="14587855" h="1930400">
                  <a:moveTo>
                    <a:pt x="50800" y="274023"/>
                  </a:moveTo>
                  <a:lnTo>
                    <a:pt x="29463" y="279399"/>
                  </a:lnTo>
                  <a:lnTo>
                    <a:pt x="50800" y="279399"/>
                  </a:lnTo>
                  <a:lnTo>
                    <a:pt x="50800" y="274023"/>
                  </a:lnTo>
                  <a:close/>
                </a:path>
                <a:path w="14587855" h="1930400">
                  <a:moveTo>
                    <a:pt x="180666" y="253999"/>
                  </a:moveTo>
                  <a:lnTo>
                    <a:pt x="50800" y="253999"/>
                  </a:lnTo>
                  <a:lnTo>
                    <a:pt x="50800" y="274023"/>
                  </a:lnTo>
                  <a:lnTo>
                    <a:pt x="79864" y="266699"/>
                  </a:lnTo>
                  <a:lnTo>
                    <a:pt x="130265" y="266699"/>
                  </a:lnTo>
                  <a:lnTo>
                    <a:pt x="180666" y="253999"/>
                  </a:lnTo>
                  <a:close/>
                </a:path>
                <a:path w="14587855" h="1930400">
                  <a:moveTo>
                    <a:pt x="331869" y="228599"/>
                  </a:moveTo>
                  <a:lnTo>
                    <a:pt x="12805" y="228599"/>
                  </a:lnTo>
                  <a:lnTo>
                    <a:pt x="6048" y="241299"/>
                  </a:lnTo>
                  <a:lnTo>
                    <a:pt x="281468" y="241299"/>
                  </a:lnTo>
                  <a:lnTo>
                    <a:pt x="331869" y="228599"/>
                  </a:lnTo>
                  <a:close/>
                </a:path>
                <a:path w="14587855" h="1930400">
                  <a:moveTo>
                    <a:pt x="14572996" y="228599"/>
                  </a:moveTo>
                  <a:lnTo>
                    <a:pt x="14558137" y="228599"/>
                  </a:lnTo>
                  <a:lnTo>
                    <a:pt x="14507736" y="241299"/>
                  </a:lnTo>
                  <a:lnTo>
                    <a:pt x="14584553" y="241299"/>
                  </a:lnTo>
                  <a:lnTo>
                    <a:pt x="14572996" y="228599"/>
                  </a:lnTo>
                  <a:close/>
                </a:path>
                <a:path w="14587855" h="1930400">
                  <a:moveTo>
                    <a:pt x="432673" y="215899"/>
                  </a:moveTo>
                  <a:lnTo>
                    <a:pt x="71884" y="215899"/>
                  </a:lnTo>
                  <a:lnTo>
                    <a:pt x="21335" y="228599"/>
                  </a:lnTo>
                  <a:lnTo>
                    <a:pt x="382271" y="228599"/>
                  </a:lnTo>
                  <a:lnTo>
                    <a:pt x="432673" y="215899"/>
                  </a:lnTo>
                  <a:close/>
                </a:path>
                <a:path w="14587855" h="1930400">
                  <a:moveTo>
                    <a:pt x="634282" y="190499"/>
                  </a:moveTo>
                  <a:lnTo>
                    <a:pt x="223529" y="190499"/>
                  </a:lnTo>
                  <a:lnTo>
                    <a:pt x="122433" y="215899"/>
                  </a:lnTo>
                  <a:lnTo>
                    <a:pt x="483075" y="215899"/>
                  </a:lnTo>
                  <a:lnTo>
                    <a:pt x="533477" y="203199"/>
                  </a:lnTo>
                  <a:lnTo>
                    <a:pt x="583879" y="203199"/>
                  </a:lnTo>
                  <a:lnTo>
                    <a:pt x="634282" y="190499"/>
                  </a:lnTo>
                  <a:close/>
                </a:path>
                <a:path w="14587855" h="1930400">
                  <a:moveTo>
                    <a:pt x="735088" y="177799"/>
                  </a:moveTo>
                  <a:lnTo>
                    <a:pt x="324625" y="177799"/>
                  </a:lnTo>
                  <a:lnTo>
                    <a:pt x="274077" y="190499"/>
                  </a:lnTo>
                  <a:lnTo>
                    <a:pt x="684684" y="190499"/>
                  </a:lnTo>
                  <a:lnTo>
                    <a:pt x="735088" y="177799"/>
                  </a:lnTo>
                  <a:close/>
                </a:path>
                <a:path w="14587855" h="1930400">
                  <a:moveTo>
                    <a:pt x="835894" y="165099"/>
                  </a:moveTo>
                  <a:lnTo>
                    <a:pt x="425721" y="165099"/>
                  </a:lnTo>
                  <a:lnTo>
                    <a:pt x="375173" y="177799"/>
                  </a:lnTo>
                  <a:lnTo>
                    <a:pt x="785491" y="177799"/>
                  </a:lnTo>
                  <a:lnTo>
                    <a:pt x="835894" y="165099"/>
                  </a:lnTo>
                  <a:close/>
                </a:path>
                <a:path w="14587855" h="1930400">
                  <a:moveTo>
                    <a:pt x="936702" y="152399"/>
                  </a:moveTo>
                  <a:lnTo>
                    <a:pt x="526815" y="152399"/>
                  </a:lnTo>
                  <a:lnTo>
                    <a:pt x="476268" y="165099"/>
                  </a:lnTo>
                  <a:lnTo>
                    <a:pt x="886298" y="165099"/>
                  </a:lnTo>
                  <a:lnTo>
                    <a:pt x="936702" y="152399"/>
                  </a:lnTo>
                  <a:close/>
                </a:path>
                <a:path w="14587855" h="1930400">
                  <a:moveTo>
                    <a:pt x="6387378" y="152399"/>
                  </a:moveTo>
                  <a:lnTo>
                    <a:pt x="5727190" y="152399"/>
                  </a:lnTo>
                  <a:lnTo>
                    <a:pt x="5777649" y="165099"/>
                  </a:lnTo>
                  <a:lnTo>
                    <a:pt x="6488340" y="165099"/>
                  </a:lnTo>
                  <a:lnTo>
                    <a:pt x="6387378" y="152399"/>
                  </a:lnTo>
                  <a:close/>
                </a:path>
                <a:path w="14587855" h="1930400">
                  <a:moveTo>
                    <a:pt x="1087916" y="139699"/>
                  </a:moveTo>
                  <a:lnTo>
                    <a:pt x="627909" y="139699"/>
                  </a:lnTo>
                  <a:lnTo>
                    <a:pt x="577362" y="152399"/>
                  </a:lnTo>
                  <a:lnTo>
                    <a:pt x="1037511" y="152399"/>
                  </a:lnTo>
                  <a:lnTo>
                    <a:pt x="1087916" y="139699"/>
                  </a:lnTo>
                  <a:close/>
                </a:path>
                <a:path w="14587855" h="1930400">
                  <a:moveTo>
                    <a:pt x="6185442" y="139699"/>
                  </a:moveTo>
                  <a:lnTo>
                    <a:pt x="5525366" y="139699"/>
                  </a:lnTo>
                  <a:lnTo>
                    <a:pt x="5575821" y="152399"/>
                  </a:lnTo>
                  <a:lnTo>
                    <a:pt x="6286412" y="152399"/>
                  </a:lnTo>
                  <a:lnTo>
                    <a:pt x="6185442" y="139699"/>
                  </a:lnTo>
                  <a:close/>
                </a:path>
                <a:path w="14587855" h="1930400">
                  <a:moveTo>
                    <a:pt x="1188726" y="126999"/>
                  </a:moveTo>
                  <a:lnTo>
                    <a:pt x="729003" y="126999"/>
                  </a:lnTo>
                  <a:lnTo>
                    <a:pt x="678456" y="139699"/>
                  </a:lnTo>
                  <a:lnTo>
                    <a:pt x="1138321" y="139699"/>
                  </a:lnTo>
                  <a:lnTo>
                    <a:pt x="1188726" y="126999"/>
                  </a:lnTo>
                  <a:close/>
                </a:path>
                <a:path w="14587855" h="1930400">
                  <a:moveTo>
                    <a:pt x="6084468" y="126999"/>
                  </a:moveTo>
                  <a:lnTo>
                    <a:pt x="5374006" y="126999"/>
                  </a:lnTo>
                  <a:lnTo>
                    <a:pt x="5424459" y="139699"/>
                  </a:lnTo>
                  <a:lnTo>
                    <a:pt x="6134956" y="139699"/>
                  </a:lnTo>
                  <a:lnTo>
                    <a:pt x="6084468" y="126999"/>
                  </a:lnTo>
                  <a:close/>
                </a:path>
                <a:path w="14587855" h="1930400">
                  <a:moveTo>
                    <a:pt x="1339944" y="114299"/>
                  </a:moveTo>
                  <a:lnTo>
                    <a:pt x="830095" y="114299"/>
                  </a:lnTo>
                  <a:lnTo>
                    <a:pt x="779549" y="126999"/>
                  </a:lnTo>
                  <a:lnTo>
                    <a:pt x="1289538" y="126999"/>
                  </a:lnTo>
                  <a:lnTo>
                    <a:pt x="1339944" y="114299"/>
                  </a:lnTo>
                  <a:close/>
                </a:path>
                <a:path w="14587855" h="1930400">
                  <a:moveTo>
                    <a:pt x="5933001" y="114299"/>
                  </a:moveTo>
                  <a:lnTo>
                    <a:pt x="5172205" y="114299"/>
                  </a:lnTo>
                  <a:lnTo>
                    <a:pt x="5222654" y="126999"/>
                  </a:lnTo>
                  <a:lnTo>
                    <a:pt x="5983491" y="126999"/>
                  </a:lnTo>
                  <a:lnTo>
                    <a:pt x="5933001" y="114299"/>
                  </a:lnTo>
                  <a:close/>
                </a:path>
                <a:path w="14587855" h="1930400">
                  <a:moveTo>
                    <a:pt x="1491165" y="101599"/>
                  </a:moveTo>
                  <a:lnTo>
                    <a:pt x="931187" y="101599"/>
                  </a:lnTo>
                  <a:lnTo>
                    <a:pt x="880641" y="114299"/>
                  </a:lnTo>
                  <a:lnTo>
                    <a:pt x="1440758" y="114299"/>
                  </a:lnTo>
                  <a:lnTo>
                    <a:pt x="1491165" y="101599"/>
                  </a:lnTo>
                  <a:close/>
                </a:path>
                <a:path w="14587855" h="1930400">
                  <a:moveTo>
                    <a:pt x="5731033" y="101599"/>
                  </a:moveTo>
                  <a:lnTo>
                    <a:pt x="4919972" y="101599"/>
                  </a:lnTo>
                  <a:lnTo>
                    <a:pt x="4970417" y="114299"/>
                  </a:lnTo>
                  <a:lnTo>
                    <a:pt x="5781526" y="114299"/>
                  </a:lnTo>
                  <a:lnTo>
                    <a:pt x="5731033" y="101599"/>
                  </a:lnTo>
                  <a:close/>
                </a:path>
                <a:path w="14587855" h="1930400">
                  <a:moveTo>
                    <a:pt x="1692798" y="88899"/>
                  </a:moveTo>
                  <a:lnTo>
                    <a:pt x="1082823" y="88899"/>
                  </a:lnTo>
                  <a:lnTo>
                    <a:pt x="1032278" y="101599"/>
                  </a:lnTo>
                  <a:lnTo>
                    <a:pt x="1642389" y="101599"/>
                  </a:lnTo>
                  <a:lnTo>
                    <a:pt x="1692798" y="88899"/>
                  </a:lnTo>
                  <a:close/>
                </a:path>
                <a:path w="14587855" h="1930400">
                  <a:moveTo>
                    <a:pt x="5529051" y="88899"/>
                  </a:moveTo>
                  <a:lnTo>
                    <a:pt x="4718199" y="88899"/>
                  </a:lnTo>
                  <a:lnTo>
                    <a:pt x="4768641" y="101599"/>
                  </a:lnTo>
                  <a:lnTo>
                    <a:pt x="5579548" y="101599"/>
                  </a:lnTo>
                  <a:lnTo>
                    <a:pt x="5529051" y="88899"/>
                  </a:lnTo>
                  <a:close/>
                </a:path>
                <a:path w="14587855" h="1930400">
                  <a:moveTo>
                    <a:pt x="1894436" y="76199"/>
                  </a:moveTo>
                  <a:lnTo>
                    <a:pt x="1183912" y="76199"/>
                  </a:lnTo>
                  <a:lnTo>
                    <a:pt x="1133367" y="88899"/>
                  </a:lnTo>
                  <a:lnTo>
                    <a:pt x="1844026" y="88899"/>
                  </a:lnTo>
                  <a:lnTo>
                    <a:pt x="1894436" y="76199"/>
                  </a:lnTo>
                  <a:close/>
                </a:path>
                <a:path w="14587855" h="1930400">
                  <a:moveTo>
                    <a:pt x="5377556" y="76199"/>
                  </a:moveTo>
                  <a:lnTo>
                    <a:pt x="4465999" y="76199"/>
                  </a:lnTo>
                  <a:lnTo>
                    <a:pt x="4516438" y="88899"/>
                  </a:lnTo>
                  <a:lnTo>
                    <a:pt x="5428055" y="88899"/>
                  </a:lnTo>
                  <a:lnTo>
                    <a:pt x="5377556" y="76199"/>
                  </a:lnTo>
                  <a:close/>
                </a:path>
                <a:path w="14587855" h="1930400">
                  <a:moveTo>
                    <a:pt x="2146492" y="63499"/>
                  </a:moveTo>
                  <a:lnTo>
                    <a:pt x="1335544" y="63499"/>
                  </a:lnTo>
                  <a:lnTo>
                    <a:pt x="1285000" y="76199"/>
                  </a:lnTo>
                  <a:lnTo>
                    <a:pt x="2096080" y="76199"/>
                  </a:lnTo>
                  <a:lnTo>
                    <a:pt x="2146492" y="63499"/>
                  </a:lnTo>
                  <a:close/>
                </a:path>
                <a:path w="14587855" h="1930400">
                  <a:moveTo>
                    <a:pt x="5175550" y="63499"/>
                  </a:moveTo>
                  <a:lnTo>
                    <a:pt x="4112950" y="63499"/>
                  </a:lnTo>
                  <a:lnTo>
                    <a:pt x="4163383" y="76199"/>
                  </a:lnTo>
                  <a:lnTo>
                    <a:pt x="5226053" y="76199"/>
                  </a:lnTo>
                  <a:lnTo>
                    <a:pt x="5175550" y="63499"/>
                  </a:lnTo>
                  <a:close/>
                </a:path>
                <a:path w="14587855" h="1930400">
                  <a:moveTo>
                    <a:pt x="2499389" y="50799"/>
                  </a:moveTo>
                  <a:lnTo>
                    <a:pt x="1487173" y="50799"/>
                  </a:lnTo>
                  <a:lnTo>
                    <a:pt x="1436630" y="63499"/>
                  </a:lnTo>
                  <a:lnTo>
                    <a:pt x="2448973" y="63499"/>
                  </a:lnTo>
                  <a:lnTo>
                    <a:pt x="2499389" y="50799"/>
                  </a:lnTo>
                  <a:close/>
                </a:path>
                <a:path w="14587855" h="1930400">
                  <a:moveTo>
                    <a:pt x="4923026" y="50799"/>
                  </a:moveTo>
                  <a:lnTo>
                    <a:pt x="3709504" y="50799"/>
                  </a:lnTo>
                  <a:lnTo>
                    <a:pt x="3759932" y="63499"/>
                  </a:lnTo>
                  <a:lnTo>
                    <a:pt x="4973533" y="63499"/>
                  </a:lnTo>
                  <a:lnTo>
                    <a:pt x="4923026" y="50799"/>
                  </a:lnTo>
                  <a:close/>
                </a:path>
                <a:path w="14587855" h="1930400">
                  <a:moveTo>
                    <a:pt x="4720993" y="38099"/>
                  </a:moveTo>
                  <a:lnTo>
                    <a:pt x="1689341" y="38099"/>
                  </a:lnTo>
                  <a:lnTo>
                    <a:pt x="1638799" y="50799"/>
                  </a:lnTo>
                  <a:lnTo>
                    <a:pt x="4771503" y="50799"/>
                  </a:lnTo>
                  <a:lnTo>
                    <a:pt x="4720993" y="38099"/>
                  </a:lnTo>
                  <a:close/>
                </a:path>
                <a:path w="14587855" h="1930400">
                  <a:moveTo>
                    <a:pt x="4468436" y="25399"/>
                  </a:moveTo>
                  <a:lnTo>
                    <a:pt x="1891504" y="25399"/>
                  </a:lnTo>
                  <a:lnTo>
                    <a:pt x="1840964" y="38099"/>
                  </a:lnTo>
                  <a:lnTo>
                    <a:pt x="4518949" y="38099"/>
                  </a:lnTo>
                  <a:lnTo>
                    <a:pt x="4468436" y="25399"/>
                  </a:lnTo>
                  <a:close/>
                </a:path>
                <a:path w="14587855" h="1930400">
                  <a:moveTo>
                    <a:pt x="4114826" y="12699"/>
                  </a:moveTo>
                  <a:lnTo>
                    <a:pt x="2144199" y="12699"/>
                  </a:lnTo>
                  <a:lnTo>
                    <a:pt x="2093661" y="25399"/>
                  </a:lnTo>
                  <a:lnTo>
                    <a:pt x="4165344" y="25399"/>
                  </a:lnTo>
                  <a:lnTo>
                    <a:pt x="4114826" y="12699"/>
                  </a:lnTo>
                  <a:close/>
                </a:path>
                <a:path w="14587855" h="1930400">
                  <a:moveTo>
                    <a:pt x="3710663" y="0"/>
                  </a:moveTo>
                  <a:lnTo>
                    <a:pt x="2497957" y="0"/>
                  </a:lnTo>
                  <a:lnTo>
                    <a:pt x="2447421" y="12699"/>
                  </a:lnTo>
                  <a:lnTo>
                    <a:pt x="3761185" y="12699"/>
                  </a:lnTo>
                  <a:lnTo>
                    <a:pt x="3710663" y="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The</a:t>
            </a:r>
            <a:r>
              <a:rPr spc="210" dirty="0"/>
              <a:t> </a:t>
            </a:r>
            <a:r>
              <a:rPr spc="50" dirty="0"/>
              <a:t>Ground</a:t>
            </a:r>
            <a:r>
              <a:rPr spc="260" dirty="0"/>
              <a:t> </a:t>
            </a:r>
            <a:r>
              <a:rPr dirty="0"/>
              <a:t>Reality</a:t>
            </a:r>
            <a:r>
              <a:rPr spc="295" dirty="0"/>
              <a:t> </a:t>
            </a:r>
            <a:r>
              <a:rPr spc="195" dirty="0"/>
              <a:t>–</a:t>
            </a:r>
            <a:r>
              <a:rPr spc="240" dirty="0"/>
              <a:t> </a:t>
            </a:r>
            <a:r>
              <a:rPr spc="65" dirty="0"/>
              <a:t>Local</a:t>
            </a:r>
            <a:r>
              <a:rPr spc="260" dirty="0"/>
              <a:t> </a:t>
            </a:r>
            <a:r>
              <a:rPr spc="165" dirty="0"/>
              <a:t>Shops</a:t>
            </a:r>
          </a:p>
          <a:p>
            <a:pPr marL="1146175" marR="7625080" indent="-338455">
              <a:lnSpc>
                <a:spcPct val="101400"/>
              </a:lnSpc>
              <a:spcBef>
                <a:spcPts val="3565"/>
              </a:spcBef>
              <a:buChar char="•"/>
              <a:tabLst>
                <a:tab pos="1146175" algn="l"/>
              </a:tabLst>
            </a:pPr>
            <a:r>
              <a:rPr sz="2800" dirty="0"/>
              <a:t>Artisans</a:t>
            </a:r>
            <a:r>
              <a:rPr sz="2800" spc="125" dirty="0"/>
              <a:t> </a:t>
            </a:r>
            <a:r>
              <a:rPr sz="2800" dirty="0"/>
              <a:t>are</a:t>
            </a:r>
            <a:r>
              <a:rPr sz="2800" spc="190" dirty="0"/>
              <a:t> </a:t>
            </a:r>
            <a:r>
              <a:rPr sz="2800" spc="-35" dirty="0"/>
              <a:t>still</a:t>
            </a:r>
            <a:r>
              <a:rPr sz="2800" spc="175" dirty="0"/>
              <a:t> </a:t>
            </a:r>
            <a:r>
              <a:rPr sz="2800" dirty="0">
                <a:latin typeface="Segoe UI Symbol"/>
                <a:cs typeface="Segoe UI Symbol"/>
              </a:rPr>
              <a:t>👀</a:t>
            </a:r>
            <a:r>
              <a:rPr sz="2800" b="1" dirty="0">
                <a:latin typeface="Arial"/>
                <a:cs typeface="Arial"/>
              </a:rPr>
              <a:t>invisible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online</a:t>
            </a:r>
            <a:r>
              <a:rPr sz="2800" dirty="0"/>
              <a:t>,</a:t>
            </a:r>
            <a:r>
              <a:rPr sz="2800" spc="160" dirty="0"/>
              <a:t> </a:t>
            </a:r>
            <a:r>
              <a:rPr sz="2800" spc="-10" dirty="0"/>
              <a:t>relying </a:t>
            </a:r>
            <a:r>
              <a:rPr sz="2800" dirty="0"/>
              <a:t>mostly</a:t>
            </a:r>
            <a:r>
              <a:rPr sz="2800" spc="150" dirty="0"/>
              <a:t> </a:t>
            </a:r>
            <a:r>
              <a:rPr sz="2800" dirty="0"/>
              <a:t>on</a:t>
            </a:r>
            <a:r>
              <a:rPr sz="2800" spc="165" dirty="0"/>
              <a:t> </a:t>
            </a:r>
            <a:r>
              <a:rPr sz="2800" dirty="0"/>
              <a:t>local</a:t>
            </a:r>
            <a:r>
              <a:rPr sz="2800" spc="170" dirty="0"/>
              <a:t> </a:t>
            </a:r>
            <a:r>
              <a:rPr sz="2800" dirty="0"/>
              <a:t>fairs</a:t>
            </a:r>
            <a:r>
              <a:rPr sz="2800" spc="150" dirty="0"/>
              <a:t> </a:t>
            </a:r>
            <a:r>
              <a:rPr sz="2800" spc="55" dirty="0"/>
              <a:t>and</a:t>
            </a:r>
            <a:r>
              <a:rPr sz="2800" spc="185" dirty="0"/>
              <a:t> </a:t>
            </a:r>
            <a:r>
              <a:rPr sz="2800" spc="-75" dirty="0"/>
              <a:t>word-</a:t>
            </a:r>
            <a:r>
              <a:rPr sz="2800" dirty="0"/>
              <a:t>of-</a:t>
            </a:r>
            <a:r>
              <a:rPr sz="2800" spc="-10" dirty="0"/>
              <a:t>mouth.</a:t>
            </a:r>
            <a:endParaRPr sz="2800">
              <a:latin typeface="Arial"/>
              <a:cs typeface="Arial"/>
            </a:endParaRPr>
          </a:p>
          <a:p>
            <a:pPr marL="1146175" marR="7077709" indent="-338455">
              <a:lnSpc>
                <a:spcPct val="100800"/>
              </a:lnSpc>
              <a:spcBef>
                <a:spcPts val="25"/>
              </a:spcBef>
              <a:buFont typeface="Cambria"/>
              <a:buChar char="•"/>
              <a:tabLst>
                <a:tab pos="1146175" algn="l"/>
              </a:tabLst>
            </a:pPr>
            <a:r>
              <a:rPr sz="2800" dirty="0">
                <a:latin typeface="Segoe UI Symbol"/>
                <a:cs typeface="Segoe UI Symbol"/>
              </a:rPr>
              <a:t>💸</a:t>
            </a:r>
            <a:r>
              <a:rPr sz="2800" b="1" dirty="0">
                <a:latin typeface="Arial"/>
                <a:cs typeface="Arial"/>
              </a:rPr>
              <a:t>Middlemen</a:t>
            </a:r>
            <a:r>
              <a:rPr sz="2800" b="1" spc="-9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take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away</a:t>
            </a:r>
            <a:r>
              <a:rPr sz="2800" b="1" spc="-7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most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profits</a:t>
            </a:r>
            <a:r>
              <a:rPr sz="2800" spc="-10" dirty="0"/>
              <a:t>, </a:t>
            </a:r>
            <a:r>
              <a:rPr sz="2800" dirty="0"/>
              <a:t>leaving</a:t>
            </a:r>
            <a:r>
              <a:rPr sz="2800" spc="204" dirty="0"/>
              <a:t> </a:t>
            </a:r>
            <a:r>
              <a:rPr sz="2800" dirty="0"/>
              <a:t>artisans</a:t>
            </a:r>
            <a:r>
              <a:rPr sz="2800" spc="150" dirty="0"/>
              <a:t> </a:t>
            </a:r>
            <a:r>
              <a:rPr sz="2800" spc="-70" dirty="0"/>
              <a:t>with</a:t>
            </a:r>
            <a:r>
              <a:rPr sz="2800" spc="185" dirty="0"/>
              <a:t> </a:t>
            </a:r>
            <a:r>
              <a:rPr sz="2800" dirty="0"/>
              <a:t>only</a:t>
            </a:r>
            <a:r>
              <a:rPr sz="2800" spc="180" dirty="0"/>
              <a:t> </a:t>
            </a:r>
            <a:r>
              <a:rPr sz="2800" dirty="0"/>
              <a:t>20-30%</a:t>
            </a:r>
            <a:r>
              <a:rPr sz="2800" spc="180" dirty="0"/>
              <a:t> </a:t>
            </a:r>
            <a:r>
              <a:rPr sz="2800" dirty="0"/>
              <a:t>of</a:t>
            </a:r>
            <a:r>
              <a:rPr sz="2800" spc="170" dirty="0"/>
              <a:t> </a:t>
            </a:r>
            <a:r>
              <a:rPr sz="2800" dirty="0"/>
              <a:t>the</a:t>
            </a:r>
            <a:r>
              <a:rPr sz="2800" spc="180" dirty="0"/>
              <a:t> </a:t>
            </a:r>
            <a:r>
              <a:rPr sz="2800" spc="55" dirty="0"/>
              <a:t>value.</a:t>
            </a:r>
            <a:endParaRPr sz="2800">
              <a:latin typeface="Arial"/>
              <a:cs typeface="Arial"/>
            </a:endParaRPr>
          </a:p>
          <a:p>
            <a:pPr marL="1146175" indent="-338455">
              <a:lnSpc>
                <a:spcPct val="100000"/>
              </a:lnSpc>
              <a:spcBef>
                <a:spcPts val="45"/>
              </a:spcBef>
              <a:buChar char="•"/>
              <a:tabLst>
                <a:tab pos="1146175" algn="l"/>
              </a:tabLst>
            </a:pPr>
            <a:r>
              <a:rPr sz="2800" spc="50" dirty="0"/>
              <a:t>Many</a:t>
            </a:r>
            <a:r>
              <a:rPr sz="2800" spc="175" dirty="0"/>
              <a:t> </a:t>
            </a:r>
            <a:r>
              <a:rPr sz="2800" dirty="0"/>
              <a:t>artisans</a:t>
            </a:r>
            <a:r>
              <a:rPr sz="2800" spc="170" dirty="0"/>
              <a:t> </a:t>
            </a:r>
            <a:r>
              <a:rPr sz="2800" b="1" dirty="0">
                <a:latin typeface="Arial"/>
                <a:cs typeface="Arial"/>
              </a:rPr>
              <a:t>lack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digital marketing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and</a:t>
            </a:r>
            <a:r>
              <a:rPr sz="2800" b="1" spc="65" dirty="0">
                <a:latin typeface="Arial"/>
                <a:cs typeface="Arial"/>
              </a:rPr>
              <a:t> </a:t>
            </a:r>
            <a:r>
              <a:rPr sz="2800" spc="-50" dirty="0">
                <a:latin typeface="Segoe UI Symbol"/>
                <a:cs typeface="Segoe UI Symbol"/>
              </a:rPr>
              <a:t>☎</a:t>
            </a:r>
            <a:endParaRPr sz="2800">
              <a:latin typeface="Segoe UI Symbol"/>
              <a:cs typeface="Segoe UI Symbol"/>
            </a:endParaRPr>
          </a:p>
          <a:p>
            <a:pPr marL="1146175">
              <a:lnSpc>
                <a:spcPct val="100000"/>
              </a:lnSpc>
              <a:spcBef>
                <a:spcPts val="50"/>
              </a:spcBef>
            </a:pPr>
            <a:r>
              <a:rPr sz="2800" b="1" dirty="0">
                <a:latin typeface="Arial"/>
                <a:cs typeface="Arial"/>
              </a:rPr>
              <a:t>storytelling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skills</a:t>
            </a:r>
            <a:r>
              <a:rPr sz="2800" dirty="0"/>
              <a:t>,</a:t>
            </a:r>
            <a:r>
              <a:rPr sz="2800" spc="120" dirty="0"/>
              <a:t> </a:t>
            </a:r>
            <a:r>
              <a:rPr sz="2800" spc="130" dirty="0"/>
              <a:t>so </a:t>
            </a:r>
            <a:r>
              <a:rPr sz="2800" spc="-25" dirty="0"/>
              <a:t>their</a:t>
            </a:r>
            <a:r>
              <a:rPr sz="2800" spc="160" dirty="0"/>
              <a:t> </a:t>
            </a:r>
            <a:r>
              <a:rPr sz="2800" dirty="0"/>
              <a:t>heritage</a:t>
            </a:r>
            <a:r>
              <a:rPr sz="2800" spc="165" dirty="0"/>
              <a:t> </a:t>
            </a:r>
            <a:r>
              <a:rPr sz="2800" dirty="0"/>
              <a:t>is</a:t>
            </a:r>
            <a:r>
              <a:rPr sz="2800" spc="150" dirty="0"/>
              <a:t> </a:t>
            </a:r>
            <a:r>
              <a:rPr sz="2800" spc="-10" dirty="0"/>
              <a:t>lost.</a:t>
            </a:r>
            <a:endParaRPr sz="2800">
              <a:latin typeface="Arial"/>
              <a:cs typeface="Arial"/>
            </a:endParaRPr>
          </a:p>
          <a:p>
            <a:pPr marL="1146175" marR="6981825" indent="-338455">
              <a:lnSpc>
                <a:spcPts val="3410"/>
              </a:lnSpc>
              <a:spcBef>
                <a:spcPts val="95"/>
              </a:spcBef>
              <a:buChar char="•"/>
              <a:tabLst>
                <a:tab pos="1146175" algn="l"/>
              </a:tabLst>
            </a:pPr>
            <a:r>
              <a:rPr sz="2800" dirty="0"/>
              <a:t>There</a:t>
            </a:r>
            <a:r>
              <a:rPr sz="2800" spc="140" dirty="0"/>
              <a:t> </a:t>
            </a:r>
            <a:r>
              <a:rPr sz="2800" dirty="0"/>
              <a:t>is</a:t>
            </a:r>
            <a:r>
              <a:rPr sz="2800" spc="140" dirty="0"/>
              <a:t> </a:t>
            </a:r>
            <a:r>
              <a:rPr sz="2800" b="1" dirty="0">
                <a:latin typeface="Arial"/>
                <a:cs typeface="Arial"/>
              </a:rPr>
              <a:t>strong</a:t>
            </a:r>
            <a:r>
              <a:rPr sz="2800" dirty="0">
                <a:latin typeface="Segoe UI Symbol"/>
                <a:cs typeface="Segoe UI Symbol"/>
              </a:rPr>
              <a:t>🌍</a:t>
            </a:r>
            <a:r>
              <a:rPr sz="2800" b="1" dirty="0">
                <a:latin typeface="Arial"/>
                <a:cs typeface="Arial"/>
              </a:rPr>
              <a:t>global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demand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dirty="0"/>
              <a:t>for</a:t>
            </a:r>
            <a:r>
              <a:rPr sz="2800" spc="125" dirty="0"/>
              <a:t> </a:t>
            </a:r>
            <a:r>
              <a:rPr sz="2800" spc="-10" dirty="0"/>
              <a:t>authentic </a:t>
            </a:r>
            <a:r>
              <a:rPr sz="2800" dirty="0"/>
              <a:t>crafts,</a:t>
            </a:r>
            <a:r>
              <a:rPr sz="2800" spc="125" dirty="0"/>
              <a:t> </a:t>
            </a:r>
            <a:r>
              <a:rPr sz="2800" dirty="0"/>
              <a:t>but</a:t>
            </a:r>
            <a:r>
              <a:rPr sz="2800" spc="210" dirty="0"/>
              <a:t> </a:t>
            </a:r>
            <a:r>
              <a:rPr sz="2800" dirty="0"/>
              <a:t>no</a:t>
            </a:r>
            <a:r>
              <a:rPr sz="2800" spc="190" dirty="0"/>
              <a:t> </a:t>
            </a:r>
            <a:r>
              <a:rPr sz="2800" dirty="0"/>
              <a:t>bridge</a:t>
            </a:r>
            <a:r>
              <a:rPr sz="2800" spc="204" dirty="0"/>
              <a:t> </a:t>
            </a:r>
            <a:r>
              <a:rPr sz="2800" dirty="0"/>
              <a:t>to</a:t>
            </a:r>
            <a:r>
              <a:rPr sz="2800" spc="190" dirty="0"/>
              <a:t> </a:t>
            </a:r>
            <a:r>
              <a:rPr sz="2800" spc="50" dirty="0"/>
              <a:t>connect</a:t>
            </a:r>
            <a:r>
              <a:rPr sz="2800" spc="155" dirty="0"/>
              <a:t> </a:t>
            </a:r>
            <a:r>
              <a:rPr sz="2800" dirty="0"/>
              <a:t>artisans</a:t>
            </a:r>
            <a:r>
              <a:rPr sz="2800" spc="175" dirty="0"/>
              <a:t> </a:t>
            </a:r>
            <a:r>
              <a:rPr sz="2800" spc="-20" dirty="0"/>
              <a:t>with </a:t>
            </a:r>
            <a:r>
              <a:rPr sz="2800" spc="85" dirty="0"/>
              <a:t>these</a:t>
            </a:r>
            <a:r>
              <a:rPr sz="2800" spc="140" dirty="0"/>
              <a:t> </a:t>
            </a:r>
            <a:r>
              <a:rPr sz="2800" spc="-10" dirty="0"/>
              <a:t>markets.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/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2800"/>
          </a:p>
          <a:p>
            <a:pPr marL="1890395" marR="5080">
              <a:lnSpc>
                <a:spcPct val="101400"/>
              </a:lnSpc>
            </a:pPr>
            <a:r>
              <a:rPr sz="2800" i="1" dirty="0">
                <a:latin typeface="Arial"/>
                <a:cs typeface="Arial"/>
              </a:rPr>
              <a:t>“We</a:t>
            </a:r>
            <a:r>
              <a:rPr sz="2800" i="1" spc="-10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create</a:t>
            </a:r>
            <a:r>
              <a:rPr sz="2800" i="1" spc="-4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with</a:t>
            </a:r>
            <a:r>
              <a:rPr sz="2800" i="1" spc="-3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our</a:t>
            </a:r>
            <a:r>
              <a:rPr sz="2800" i="1" spc="-4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hands</a:t>
            </a:r>
            <a:r>
              <a:rPr sz="2800" i="1" spc="-2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and</a:t>
            </a:r>
            <a:r>
              <a:rPr sz="2800" i="1" spc="-2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heart,</a:t>
            </a:r>
            <a:r>
              <a:rPr sz="2800" i="1" spc="-4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but</a:t>
            </a:r>
            <a:r>
              <a:rPr sz="2800" i="1" spc="-2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still</a:t>
            </a:r>
            <a:r>
              <a:rPr sz="2800" i="1" spc="-6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stay</a:t>
            </a:r>
            <a:r>
              <a:rPr sz="2800" i="1" spc="-7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unseen</a:t>
            </a:r>
            <a:r>
              <a:rPr sz="2800" i="1" spc="-3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beyond</a:t>
            </a:r>
            <a:r>
              <a:rPr sz="2800" i="1" spc="-2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our</a:t>
            </a:r>
            <a:r>
              <a:rPr sz="2800" i="1" spc="-2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village. </a:t>
            </a:r>
            <a:r>
              <a:rPr sz="2800" i="1" dirty="0">
                <a:latin typeface="Arial"/>
                <a:cs typeface="Arial"/>
              </a:rPr>
              <a:t>Middlemen</a:t>
            </a:r>
            <a:r>
              <a:rPr sz="2800" i="1" spc="-1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take</a:t>
            </a:r>
            <a:r>
              <a:rPr sz="2800" i="1" spc="-9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our</a:t>
            </a:r>
            <a:r>
              <a:rPr sz="2800" i="1" spc="-7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profits,</a:t>
            </a:r>
            <a:r>
              <a:rPr sz="2800" i="1" spc="-11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while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our</a:t>
            </a:r>
            <a:r>
              <a:rPr sz="2800" i="1" spc="-5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stories</a:t>
            </a:r>
            <a:r>
              <a:rPr sz="2800" i="1" spc="-11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and</a:t>
            </a:r>
            <a:r>
              <a:rPr sz="2800" i="1" spc="-5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struggles</a:t>
            </a:r>
            <a:r>
              <a:rPr sz="2800" i="1" spc="-8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go</a:t>
            </a:r>
            <a:r>
              <a:rPr sz="2800" i="1" spc="-7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unheard.”</a:t>
            </a:r>
            <a:r>
              <a:rPr sz="2800" i="1" spc="-6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~Local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artisan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30968"/>
            <a:ext cx="18288000" cy="2560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9921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28497" y="9089897"/>
            <a:ext cx="46355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150" dirty="0">
                <a:solidFill>
                  <a:srgbClr val="232323"/>
                </a:solidFill>
                <a:latin typeface="Consolas"/>
                <a:cs typeface="Consolas"/>
              </a:rPr>
              <a:t>Ctose</a:t>
            </a:r>
            <a:endParaRPr sz="1550">
              <a:latin typeface="Consolas"/>
              <a:cs typeface="Consola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DB0F2-6A92-72D7-8618-4AA7E94C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0" y="1143507"/>
            <a:ext cx="16309400" cy="85675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030968"/>
            <a:ext cx="18288000" cy="25603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200" y="1335024"/>
            <a:ext cx="14250923" cy="79232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8000" cy="992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1465" y="1262888"/>
            <a:ext cx="3956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45" dirty="0">
                <a:solidFill>
                  <a:srgbClr val="242424"/>
                </a:solidFill>
                <a:latin typeface="Cambria"/>
                <a:cs typeface="Cambria"/>
              </a:rPr>
              <a:t>Indigo</a:t>
            </a:r>
            <a:r>
              <a:rPr sz="3600" b="0" spc="15" dirty="0">
                <a:solidFill>
                  <a:srgbClr val="242424"/>
                </a:solidFill>
                <a:latin typeface="Cambria"/>
                <a:cs typeface="Cambria"/>
              </a:rPr>
              <a:t> </a:t>
            </a:r>
            <a:r>
              <a:rPr sz="3600" b="0" spc="-170" dirty="0">
                <a:solidFill>
                  <a:srgbClr val="2A2A2A"/>
                </a:solidFill>
                <a:latin typeface="Cambria"/>
                <a:cs typeface="Cambria"/>
              </a:rPr>
              <a:t>Shibori</a:t>
            </a:r>
            <a:r>
              <a:rPr sz="3600" b="0" spc="-2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3600" b="0" spc="-165" dirty="0">
                <a:solidFill>
                  <a:srgbClr val="1F1F1F"/>
                </a:solidFill>
                <a:latin typeface="Cambria"/>
                <a:cs typeface="Cambria"/>
              </a:rPr>
              <a:t>Blanket</a:t>
            </a:r>
            <a:endParaRPr sz="36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6015" y="1933702"/>
            <a:ext cx="449262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2285" algn="l"/>
                <a:tab pos="2628900" algn="l"/>
              </a:tabLst>
            </a:pPr>
            <a:r>
              <a:rPr sz="1450" spc="-490" dirty="0">
                <a:solidFill>
                  <a:srgbClr val="747474"/>
                </a:solidFill>
                <a:latin typeface="Times New Roman"/>
                <a:cs typeface="Times New Roman"/>
              </a:rPr>
              <a:t>,—</a:t>
            </a:r>
            <a:r>
              <a:rPr sz="1450" dirty="0">
                <a:solidFill>
                  <a:srgbClr val="747474"/>
                </a:solidFill>
                <a:latin typeface="Times New Roman"/>
                <a:cs typeface="Times New Roman"/>
              </a:rPr>
              <a:t>,</a:t>
            </a:r>
            <a:r>
              <a:rPr sz="1450" spc="440" dirty="0">
                <a:solidFill>
                  <a:srgbClr val="747474"/>
                </a:solidFill>
                <a:latin typeface="Times New Roman"/>
                <a:cs typeface="Times New Roman"/>
              </a:rPr>
              <a:t> </a:t>
            </a:r>
            <a:r>
              <a:rPr sz="1450" dirty="0">
                <a:solidFill>
                  <a:srgbClr val="6D6D6D"/>
                </a:solidFill>
                <a:latin typeface="Times New Roman"/>
                <a:cs typeface="Times New Roman"/>
              </a:rPr>
              <a:t>Amina</a:t>
            </a:r>
            <a:r>
              <a:rPr sz="1450" spc="15" dirty="0">
                <a:solidFill>
                  <a:srgbClr val="6D6D6D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6B6B6B"/>
                </a:solidFill>
                <a:latin typeface="Times New Roman"/>
                <a:cs typeface="Times New Roman"/>
              </a:rPr>
              <a:t>Yusuf</a:t>
            </a:r>
            <a:r>
              <a:rPr sz="1450" dirty="0">
                <a:solidFill>
                  <a:srgbClr val="6B6B6B"/>
                </a:solidFill>
                <a:latin typeface="Times New Roman"/>
                <a:cs typeface="Times New Roman"/>
              </a:rPr>
              <a:t>	</a:t>
            </a:r>
            <a:r>
              <a:rPr sz="1450" spc="-10" dirty="0">
                <a:solidFill>
                  <a:srgbClr val="525252"/>
                </a:solidFill>
                <a:latin typeface="Times New Roman"/>
                <a:cs typeface="Times New Roman"/>
              </a:rPr>
              <a:t>Textiles</a:t>
            </a:r>
            <a:r>
              <a:rPr sz="1450" dirty="0">
                <a:solidFill>
                  <a:srgbClr val="525252"/>
                </a:solidFill>
                <a:latin typeface="Times New Roman"/>
                <a:cs typeface="Times New Roman"/>
              </a:rPr>
              <a:t>	</a:t>
            </a:r>
            <a:r>
              <a:rPr sz="1450" dirty="0">
                <a:solidFill>
                  <a:srgbClr val="777777"/>
                </a:solidFill>
                <a:latin typeface="Times New Roman"/>
                <a:cs typeface="Times New Roman"/>
              </a:rPr>
              <a:t>@</a:t>
            </a:r>
            <a:r>
              <a:rPr sz="1450" spc="80" dirty="0">
                <a:solidFill>
                  <a:srgbClr val="777777"/>
                </a:solidFill>
                <a:latin typeface="Times New Roman"/>
                <a:cs typeface="Times New Roman"/>
              </a:rPr>
              <a:t>  </a:t>
            </a:r>
            <a:r>
              <a:rPr sz="1450" dirty="0">
                <a:solidFill>
                  <a:srgbClr val="595959"/>
                </a:solidFill>
                <a:latin typeface="Times New Roman"/>
                <a:cs typeface="Times New Roman"/>
              </a:rPr>
              <a:t>Marrakech,</a:t>
            </a:r>
            <a:r>
              <a:rPr sz="1450" spc="19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450" spc="-10" dirty="0">
                <a:solidFill>
                  <a:srgbClr val="666666"/>
                </a:solidFill>
                <a:latin typeface="Times New Roman"/>
                <a:cs typeface="Times New Roman"/>
              </a:rPr>
              <a:t>Morocco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4581" y="2558796"/>
            <a:ext cx="5405755" cy="2644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34200"/>
              </a:lnSpc>
              <a:spcBef>
                <a:spcPts val="95"/>
              </a:spcBef>
            </a:pPr>
            <a:r>
              <a:rPr sz="1700" i="1" dirty="0">
                <a:solidFill>
                  <a:srgbClr val="525252"/>
                </a:solidFill>
                <a:latin typeface="Times New Roman"/>
                <a:cs typeface="Times New Roman"/>
              </a:rPr>
              <a:t>of</a:t>
            </a:r>
            <a:r>
              <a:rPr sz="1700" i="1" spc="-30" dirty="0">
                <a:solidFill>
                  <a:srgbClr val="525252"/>
                </a:solidFill>
                <a:latin typeface="Times New Roman"/>
                <a:cs typeface="Times New Roman"/>
              </a:rPr>
              <a:t> </a:t>
            </a:r>
            <a:r>
              <a:rPr sz="1700" i="1" spc="-25" dirty="0">
                <a:solidFill>
                  <a:srgbClr val="3F3F3F"/>
                </a:solidFill>
                <a:latin typeface="Times New Roman"/>
                <a:cs typeface="Times New Roman"/>
              </a:rPr>
              <a:t>cultural</a:t>
            </a:r>
            <a:r>
              <a:rPr sz="1700" i="1" spc="20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B4B4B"/>
                </a:solidFill>
                <a:latin typeface="Times New Roman"/>
                <a:cs typeface="Times New Roman"/>
              </a:rPr>
              <a:t>fusion</a:t>
            </a:r>
            <a:r>
              <a:rPr sz="1700" i="1" spc="-5" dirty="0">
                <a:solidFill>
                  <a:srgbClr val="4B4B4B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84848"/>
                </a:solidFill>
                <a:latin typeface="Times New Roman"/>
                <a:cs typeface="Times New Roman"/>
              </a:rPr>
              <a:t>and</a:t>
            </a:r>
            <a:r>
              <a:rPr sz="1700" i="1" spc="35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3D3D3D"/>
                </a:solidFill>
                <a:latin typeface="Times New Roman"/>
                <a:cs typeface="Times New Roman"/>
              </a:rPr>
              <a:t>skilled</a:t>
            </a:r>
            <a:r>
              <a:rPr sz="1700" i="1" spc="80" dirty="0">
                <a:solidFill>
                  <a:srgbClr val="3D3D3D"/>
                </a:solidFill>
                <a:latin typeface="Times New Roman"/>
                <a:cs typeface="Times New Roman"/>
              </a:rPr>
              <a:t> </a:t>
            </a:r>
            <a:r>
              <a:rPr sz="1700" i="1" spc="-10" dirty="0">
                <a:solidFill>
                  <a:srgbClr val="313131"/>
                </a:solidFill>
                <a:latin typeface="Times New Roman"/>
                <a:cs typeface="Times New Roman"/>
              </a:rPr>
              <a:t>crajtsmanship.</a:t>
            </a:r>
            <a:r>
              <a:rPr sz="1700" i="1" spc="-165" dirty="0">
                <a:solidFill>
                  <a:srgbClr val="313131"/>
                </a:solidFill>
                <a:latin typeface="Times New Roman"/>
                <a:cs typeface="Times New Roman"/>
              </a:rPr>
              <a:t> </a:t>
            </a:r>
            <a:r>
              <a:rPr sz="1700" i="1" spc="-105" dirty="0">
                <a:solidFill>
                  <a:srgbClr val="545454"/>
                </a:solidFill>
                <a:latin typeface="Times New Roman"/>
                <a:cs typeface="Times New Roman"/>
              </a:rPr>
              <a:t>I•Iore</a:t>
            </a:r>
            <a:r>
              <a:rPr sz="1700" i="1" dirty="0">
                <a:solidFill>
                  <a:srgbClr val="545454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94949"/>
                </a:solidFill>
                <a:latin typeface="Times New Roman"/>
                <a:cs typeface="Times New Roman"/>
              </a:rPr>
              <a:t>than</a:t>
            </a:r>
            <a:r>
              <a:rPr sz="1700" i="1" spc="120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700" i="1" spc="-20" dirty="0">
                <a:solidFill>
                  <a:srgbClr val="545454"/>
                </a:solidFill>
                <a:latin typeface="Times New Roman"/>
                <a:cs typeface="Times New Roman"/>
              </a:rPr>
              <a:t>just</a:t>
            </a:r>
            <a:r>
              <a:rPr sz="1700" i="1" spc="-55" dirty="0">
                <a:solidFill>
                  <a:srgbClr val="545454"/>
                </a:solidFill>
                <a:latin typeface="Times New Roman"/>
                <a:cs typeface="Times New Roman"/>
              </a:rPr>
              <a:t> </a:t>
            </a:r>
            <a:r>
              <a:rPr sz="1700" i="1" spc="-50" dirty="0">
                <a:solidFill>
                  <a:srgbClr val="464646"/>
                </a:solidFill>
                <a:latin typeface="Times New Roman"/>
                <a:cs typeface="Times New Roman"/>
              </a:rPr>
              <a:t>a </a:t>
            </a:r>
            <a:r>
              <a:rPr sz="1700" i="1" dirty="0">
                <a:solidFill>
                  <a:srgbClr val="3D3D3D"/>
                </a:solidFill>
                <a:latin typeface="Times New Roman"/>
                <a:cs typeface="Times New Roman"/>
              </a:rPr>
              <a:t>blanket,</a:t>
            </a:r>
            <a:r>
              <a:rPr sz="1700" i="1" spc="-110" dirty="0">
                <a:solidFill>
                  <a:srgbClr val="3D3D3D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3F3F3F"/>
                </a:solidFill>
                <a:latin typeface="Times New Roman"/>
                <a:cs typeface="Times New Roman"/>
              </a:rPr>
              <a:t>it's</a:t>
            </a:r>
            <a:r>
              <a:rPr sz="1700" i="1" spc="-2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575757"/>
                </a:solidFill>
                <a:latin typeface="Times New Roman"/>
                <a:cs typeface="Times New Roman"/>
              </a:rPr>
              <a:t>a</a:t>
            </a:r>
            <a:r>
              <a:rPr sz="1700" i="1" spc="165" dirty="0">
                <a:solidFill>
                  <a:srgbClr val="575757"/>
                </a:solidFill>
                <a:latin typeface="Times New Roman"/>
                <a:cs typeface="Times New Roman"/>
              </a:rPr>
              <a:t> </a:t>
            </a:r>
            <a:r>
              <a:rPr sz="1700" i="1" spc="-50" dirty="0">
                <a:solidFill>
                  <a:srgbClr val="4F4F4F"/>
                </a:solidFill>
                <a:latin typeface="Times New Roman"/>
                <a:cs typeface="Times New Roman"/>
              </a:rPr>
              <a:t>piece</a:t>
            </a:r>
            <a:r>
              <a:rPr sz="1700" i="1" spc="-10" dirty="0">
                <a:solidFill>
                  <a:srgbClr val="4F4F4F"/>
                </a:solidFill>
                <a:latin typeface="Times New Roman"/>
                <a:cs typeface="Times New Roman"/>
              </a:rPr>
              <a:t> </a:t>
            </a:r>
            <a:r>
              <a:rPr sz="1700" i="1" spc="-25" dirty="0">
                <a:solidFill>
                  <a:srgbClr val="4F4F4F"/>
                </a:solidFill>
                <a:latin typeface="Times New Roman"/>
                <a:cs typeface="Times New Roman"/>
              </a:rPr>
              <a:t>of/•foroccon</a:t>
            </a:r>
            <a:r>
              <a:rPr sz="1700" i="1" spc="150" dirty="0">
                <a:solidFill>
                  <a:srgbClr val="4F4F4F"/>
                </a:solidFill>
                <a:latin typeface="Times New Roman"/>
                <a:cs typeface="Times New Roman"/>
              </a:rPr>
              <a:t> </a:t>
            </a:r>
            <a:r>
              <a:rPr sz="1700" i="1" spc="-20" dirty="0">
                <a:solidFill>
                  <a:srgbClr val="464646"/>
                </a:solidFill>
                <a:latin typeface="Times New Roman"/>
                <a:cs typeface="Times New Roman"/>
              </a:rPr>
              <a:t>soul,</a:t>
            </a:r>
            <a:r>
              <a:rPr sz="1700" i="1" spc="-180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B4B4B"/>
                </a:solidFill>
                <a:latin typeface="Times New Roman"/>
                <a:cs typeface="Times New Roman"/>
              </a:rPr>
              <a:t>a</a:t>
            </a:r>
            <a:r>
              <a:rPr sz="1700" i="1" spc="-30" dirty="0">
                <a:solidFill>
                  <a:srgbClr val="4B4B4B"/>
                </a:solidFill>
                <a:latin typeface="Times New Roman"/>
                <a:cs typeface="Times New Roman"/>
              </a:rPr>
              <a:t> </a:t>
            </a:r>
            <a:r>
              <a:rPr sz="1700" i="1" spc="-10" dirty="0">
                <a:solidFill>
                  <a:srgbClr val="565656"/>
                </a:solidFill>
                <a:latin typeface="Times New Roman"/>
                <a:cs typeface="Times New Roman"/>
              </a:rPr>
              <a:t>story</a:t>
            </a:r>
            <a:r>
              <a:rPr sz="1700" i="1" spc="-65" dirty="0">
                <a:solidFill>
                  <a:srgbClr val="565656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84848"/>
                </a:solidFill>
                <a:latin typeface="Times New Roman"/>
                <a:cs typeface="Times New Roman"/>
              </a:rPr>
              <a:t>woven</a:t>
            </a:r>
            <a:r>
              <a:rPr sz="1700" i="1" spc="80" dirty="0">
                <a:solidFill>
                  <a:srgbClr val="484848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5B5B5B"/>
                </a:solidFill>
                <a:latin typeface="Times New Roman"/>
                <a:cs typeface="Times New Roman"/>
              </a:rPr>
              <a:t>in</a:t>
            </a:r>
            <a:r>
              <a:rPr sz="1700" i="1" spc="10" dirty="0">
                <a:solidFill>
                  <a:srgbClr val="5B5B5B"/>
                </a:solidFill>
                <a:latin typeface="Times New Roman"/>
                <a:cs typeface="Times New Roman"/>
              </a:rPr>
              <a:t> </a:t>
            </a:r>
            <a:r>
              <a:rPr sz="1700" i="1" spc="-10" dirty="0">
                <a:solidFill>
                  <a:srgbClr val="464646"/>
                </a:solidFill>
                <a:latin typeface="Times New Roman"/>
                <a:cs typeface="Times New Roman"/>
              </a:rPr>
              <a:t>indigo </a:t>
            </a:r>
            <a:r>
              <a:rPr sz="1750" i="1" dirty="0">
                <a:solidFill>
                  <a:srgbClr val="424242"/>
                </a:solidFill>
                <a:latin typeface="Times New Roman"/>
                <a:cs typeface="Times New Roman"/>
              </a:rPr>
              <a:t>and</a:t>
            </a:r>
            <a:r>
              <a:rPr sz="1750" i="1" spc="-11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1750" i="1" spc="-25" dirty="0">
                <a:solidFill>
                  <a:srgbClr val="464646"/>
                </a:solidFill>
                <a:latin typeface="Times New Roman"/>
                <a:cs typeface="Times New Roman"/>
              </a:rPr>
              <a:t>light,</a:t>
            </a:r>
            <a:r>
              <a:rPr sz="1750" i="1" spc="-175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1750" i="1" spc="-30" dirty="0">
                <a:solidFill>
                  <a:srgbClr val="444444"/>
                </a:solidFill>
                <a:latin typeface="Times New Roman"/>
                <a:cs typeface="Times New Roman"/>
              </a:rPr>
              <a:t>bringing</a:t>
            </a:r>
            <a:r>
              <a:rPr sz="1750" i="1" spc="40" dirty="0">
                <a:solidFill>
                  <a:srgbClr val="444444"/>
                </a:solidFill>
                <a:latin typeface="Times New Roman"/>
                <a:cs typeface="Times New Roman"/>
              </a:rPr>
              <a:t> </a:t>
            </a:r>
            <a:r>
              <a:rPr sz="1750" i="1" spc="-45" dirty="0">
                <a:solidFill>
                  <a:srgbClr val="3B3B3B"/>
                </a:solidFill>
                <a:latin typeface="Times New Roman"/>
                <a:cs typeface="Times New Roman"/>
              </a:rPr>
              <a:t>artisanal</a:t>
            </a:r>
            <a:r>
              <a:rPr sz="1750" i="1" spc="75" dirty="0">
                <a:solidFill>
                  <a:srgbClr val="3B3B3B"/>
                </a:solidFill>
                <a:latin typeface="Times New Roman"/>
                <a:cs typeface="Times New Roman"/>
              </a:rPr>
              <a:t> </a:t>
            </a:r>
            <a:r>
              <a:rPr sz="1750" i="1" spc="-25" dirty="0">
                <a:solidFill>
                  <a:srgbClr val="3D3D3D"/>
                </a:solidFill>
                <a:latin typeface="Times New Roman"/>
                <a:cs typeface="Times New Roman"/>
              </a:rPr>
              <a:t>charm</a:t>
            </a:r>
            <a:r>
              <a:rPr sz="1750" i="1" spc="-50" dirty="0">
                <a:solidFill>
                  <a:srgbClr val="3D3D3D"/>
                </a:solidFill>
                <a:latin typeface="Times New Roman"/>
                <a:cs typeface="Times New Roman"/>
              </a:rPr>
              <a:t> </a:t>
            </a:r>
            <a:r>
              <a:rPr sz="1750" i="1" dirty="0">
                <a:solidFill>
                  <a:srgbClr val="424242"/>
                </a:solidFill>
                <a:latin typeface="Times New Roman"/>
                <a:cs typeface="Times New Roman"/>
              </a:rPr>
              <a:t>and</a:t>
            </a:r>
            <a:r>
              <a:rPr sz="1750" i="1" spc="-35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1750" i="1" spc="-30" dirty="0">
                <a:solidFill>
                  <a:srgbClr val="3D3D3D"/>
                </a:solidFill>
                <a:latin typeface="Times New Roman"/>
                <a:cs typeface="Times New Roman"/>
              </a:rPr>
              <a:t>comfort</a:t>
            </a:r>
            <a:r>
              <a:rPr sz="1750" i="1" spc="45" dirty="0">
                <a:solidFill>
                  <a:srgbClr val="3D3D3D"/>
                </a:solidFill>
                <a:latin typeface="Times New Roman"/>
                <a:cs typeface="Times New Roman"/>
              </a:rPr>
              <a:t> </a:t>
            </a:r>
            <a:r>
              <a:rPr sz="1750" i="1" dirty="0">
                <a:solidFill>
                  <a:srgbClr val="4F4F4F"/>
                </a:solidFill>
                <a:latin typeface="Times New Roman"/>
                <a:cs typeface="Times New Roman"/>
              </a:rPr>
              <a:t>to </a:t>
            </a:r>
            <a:r>
              <a:rPr sz="1750" i="1" spc="-70" dirty="0">
                <a:solidFill>
                  <a:srgbClr val="505050"/>
                </a:solidFill>
                <a:latin typeface="Times New Roman"/>
                <a:cs typeface="Times New Roman"/>
              </a:rPr>
              <a:t>your</a:t>
            </a:r>
            <a:r>
              <a:rPr sz="1750" i="1" spc="-40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750" i="1" spc="-10" dirty="0">
                <a:solidFill>
                  <a:srgbClr val="464646"/>
                </a:solidFill>
                <a:latin typeface="Times New Roman"/>
                <a:cs typeface="Times New Roman"/>
              </a:rPr>
              <a:t>home, </a:t>
            </a:r>
            <a:r>
              <a:rPr sz="1650" i="1" dirty="0">
                <a:solidFill>
                  <a:srgbClr val="4D4D4D"/>
                </a:solidFill>
                <a:latin typeface="Times New Roman"/>
                <a:cs typeface="Times New Roman"/>
              </a:rPr>
              <a:t>handcrafted</a:t>
            </a:r>
            <a:r>
              <a:rPr sz="1650" i="1" spc="215" dirty="0">
                <a:solidFill>
                  <a:srgbClr val="4D4D4D"/>
                </a:solidFill>
                <a:latin typeface="Times New Roman"/>
                <a:cs typeface="Times New Roman"/>
              </a:rPr>
              <a:t> </a:t>
            </a:r>
            <a:r>
              <a:rPr sz="1650" i="1" dirty="0">
                <a:solidFill>
                  <a:srgbClr val="4F4F4F"/>
                </a:solidFill>
                <a:latin typeface="Times New Roman"/>
                <a:cs typeface="Times New Roman"/>
              </a:rPr>
              <a:t>with</a:t>
            </a:r>
            <a:r>
              <a:rPr sz="1650" i="1" spc="265" dirty="0">
                <a:solidFill>
                  <a:srgbClr val="4F4F4F"/>
                </a:solidFill>
                <a:latin typeface="Times New Roman"/>
                <a:cs typeface="Times New Roman"/>
              </a:rPr>
              <a:t> </a:t>
            </a:r>
            <a:r>
              <a:rPr sz="1650" i="1" dirty="0">
                <a:solidFill>
                  <a:srgbClr val="494949"/>
                </a:solidFill>
                <a:latin typeface="Times New Roman"/>
                <a:cs typeface="Times New Roman"/>
              </a:rPr>
              <a:t>passion</a:t>
            </a:r>
            <a:r>
              <a:rPr sz="1650" i="1" spc="215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650" i="1" spc="-10" dirty="0">
                <a:solidFill>
                  <a:srgbClr val="4D4D4D"/>
                </a:solidFill>
                <a:latin typeface="Times New Roman"/>
                <a:cs typeface="Times New Roman"/>
              </a:rPr>
              <a:t>by</a:t>
            </a:r>
            <a:r>
              <a:rPr sz="1650" i="1" spc="-95" dirty="0">
                <a:solidFill>
                  <a:srgbClr val="4D4D4D"/>
                </a:solidFill>
                <a:latin typeface="Times New Roman"/>
                <a:cs typeface="Times New Roman"/>
              </a:rPr>
              <a:t> </a:t>
            </a:r>
            <a:r>
              <a:rPr sz="1650" i="1" dirty="0">
                <a:solidFill>
                  <a:srgbClr val="494949"/>
                </a:solidFill>
                <a:latin typeface="Times New Roman"/>
                <a:cs typeface="Times New Roman"/>
              </a:rPr>
              <a:t>Amina</a:t>
            </a:r>
            <a:r>
              <a:rPr sz="1650" i="1" spc="100" dirty="0">
                <a:solidFill>
                  <a:srgbClr val="494949"/>
                </a:solidFill>
                <a:latin typeface="Times New Roman"/>
                <a:cs typeface="Times New Roman"/>
              </a:rPr>
              <a:t> </a:t>
            </a:r>
            <a:r>
              <a:rPr sz="1650" i="1" dirty="0">
                <a:solidFill>
                  <a:srgbClr val="545454"/>
                </a:solidFill>
                <a:latin typeface="Times New Roman"/>
                <a:cs typeface="Times New Roman"/>
              </a:rPr>
              <a:t>and</a:t>
            </a:r>
            <a:r>
              <a:rPr sz="1650" i="1" spc="100" dirty="0">
                <a:solidFill>
                  <a:srgbClr val="545454"/>
                </a:solidFill>
                <a:latin typeface="Times New Roman"/>
                <a:cs typeface="Times New Roman"/>
              </a:rPr>
              <a:t> </a:t>
            </a:r>
            <a:r>
              <a:rPr sz="1650" i="1" dirty="0">
                <a:solidFill>
                  <a:srgbClr val="545454"/>
                </a:solidFill>
                <a:latin typeface="Times New Roman"/>
                <a:cs typeface="Times New Roman"/>
              </a:rPr>
              <a:t>her</a:t>
            </a:r>
            <a:r>
              <a:rPr sz="1650" i="1" spc="-65" dirty="0">
                <a:solidFill>
                  <a:srgbClr val="545454"/>
                </a:solidFill>
                <a:latin typeface="Times New Roman"/>
                <a:cs typeface="Times New Roman"/>
              </a:rPr>
              <a:t> </a:t>
            </a:r>
            <a:r>
              <a:rPr sz="1650" i="1" spc="-10" dirty="0">
                <a:solidFill>
                  <a:srgbClr val="4F4F4F"/>
                </a:solidFill>
                <a:latin typeface="Times New Roman"/>
                <a:cs typeface="Times New Roman"/>
              </a:rPr>
              <a:t>cammunity.’</a:t>
            </a:r>
            <a:endParaRPr sz="1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700">
              <a:latin typeface="Times New Roman"/>
              <a:cs typeface="Times New Roman"/>
            </a:endParaRPr>
          </a:p>
          <a:p>
            <a:pPr marL="17780">
              <a:lnSpc>
                <a:spcPct val="100000"/>
              </a:lnSpc>
            </a:pPr>
            <a:r>
              <a:rPr sz="2150" dirty="0">
                <a:solidFill>
                  <a:srgbClr val="1A1A1A"/>
                </a:solidFill>
                <a:latin typeface="Times New Roman"/>
                <a:cs typeface="Times New Roman"/>
              </a:rPr>
              <a:t>0</a:t>
            </a:r>
            <a:r>
              <a:rPr sz="2150" spc="-13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1A1A1A"/>
                </a:solidFill>
                <a:latin typeface="Times New Roman"/>
                <a:cs typeface="Times New Roman"/>
              </a:rPr>
              <a:t>i</a:t>
            </a:r>
            <a:r>
              <a:rPr sz="2150" spc="195" dirty="0">
                <a:solidFill>
                  <a:srgbClr val="1A1A1A"/>
                </a:solidFill>
                <a:latin typeface="Times New Roman"/>
                <a:cs typeface="Times New Roman"/>
              </a:rPr>
              <a:t> </a:t>
            </a:r>
            <a:r>
              <a:rPr sz="2150" spc="-50" dirty="0">
                <a:solidFill>
                  <a:srgbClr val="181818"/>
                </a:solidFill>
                <a:latin typeface="Times New Roman"/>
                <a:cs typeface="Times New Roman"/>
              </a:rPr>
              <a:t>Audio</a:t>
            </a:r>
            <a:r>
              <a:rPr sz="2150" spc="-15" dirty="0">
                <a:solidFill>
                  <a:srgbClr val="181818"/>
                </a:solidFill>
                <a:latin typeface="Times New Roman"/>
                <a:cs typeface="Times New Roman"/>
              </a:rPr>
              <a:t> </a:t>
            </a:r>
            <a:r>
              <a:rPr sz="2150" spc="-20" dirty="0">
                <a:solidFill>
                  <a:srgbClr val="212121"/>
                </a:solidFill>
                <a:latin typeface="Times New Roman"/>
                <a:cs typeface="Times New Roman"/>
              </a:rPr>
              <a:t>Story</a:t>
            </a:r>
            <a:endParaRPr sz="2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150">
              <a:latin typeface="Times New Roman"/>
              <a:cs typeface="Times New Roman"/>
            </a:endParaRPr>
          </a:p>
          <a:p>
            <a:pPr marL="647065">
              <a:lnSpc>
                <a:spcPct val="100000"/>
              </a:lnSpc>
            </a:pPr>
            <a:r>
              <a:rPr sz="1500" spc="50" dirty="0">
                <a:solidFill>
                  <a:srgbClr val="232323"/>
                </a:solidFill>
                <a:latin typeface="Times New Roman"/>
                <a:cs typeface="Times New Roman"/>
              </a:rPr>
              <a:t>0:00</a:t>
            </a:r>
            <a:r>
              <a:rPr sz="1500" spc="60" dirty="0">
                <a:solidFill>
                  <a:srgbClr val="232323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2B2B2B"/>
                </a:solidFill>
                <a:latin typeface="Times New Roman"/>
                <a:cs typeface="Times New Roman"/>
              </a:rPr>
              <a:t>/</a:t>
            </a:r>
            <a:r>
              <a:rPr sz="1500" spc="10" dirty="0">
                <a:solidFill>
                  <a:srgbClr val="2B2B2B"/>
                </a:solidFill>
                <a:latin typeface="Times New Roman"/>
                <a:cs typeface="Times New Roman"/>
              </a:rPr>
              <a:t> </a:t>
            </a:r>
            <a:r>
              <a:rPr sz="1500" spc="30" dirty="0">
                <a:solidFill>
                  <a:srgbClr val="1C1C1C"/>
                </a:solidFill>
                <a:latin typeface="Times New Roman"/>
                <a:cs typeface="Times New Roman"/>
              </a:rPr>
              <a:t>0:50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8192" y="5871209"/>
            <a:ext cx="532320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algn="just">
              <a:lnSpc>
                <a:spcPct val="100000"/>
              </a:lnSpc>
              <a:spcBef>
                <a:spcPts val="100"/>
              </a:spcBef>
            </a:pPr>
            <a:r>
              <a:rPr sz="2450" dirty="0">
                <a:solidFill>
                  <a:srgbClr val="1C1C1C"/>
                </a:solidFill>
                <a:latin typeface="Times New Roman"/>
                <a:cs typeface="Times New Roman"/>
              </a:rPr>
              <a:t>Product</a:t>
            </a:r>
            <a:r>
              <a:rPr sz="2450" spc="-10" dirty="0">
                <a:solidFill>
                  <a:srgbClr val="1C1C1C"/>
                </a:solidFill>
                <a:latin typeface="Times New Roman"/>
                <a:cs typeface="Times New Roman"/>
              </a:rPr>
              <a:t> </a:t>
            </a:r>
            <a:r>
              <a:rPr sz="2450" spc="-10" dirty="0">
                <a:solidFill>
                  <a:srgbClr val="212121"/>
                </a:solidFill>
                <a:latin typeface="Times New Roman"/>
                <a:cs typeface="Times New Roman"/>
              </a:rPr>
              <a:t>Details</a:t>
            </a:r>
            <a:endParaRPr sz="2450">
              <a:latin typeface="Times New Roman"/>
              <a:cs typeface="Times New Roman"/>
            </a:endParaRPr>
          </a:p>
          <a:p>
            <a:pPr marL="12700" marR="5080" indent="12700" algn="just">
              <a:lnSpc>
                <a:spcPct val="143400"/>
              </a:lnSpc>
              <a:spcBef>
                <a:spcPts val="495"/>
              </a:spcBef>
            </a:pPr>
            <a:r>
              <a:rPr sz="1600" spc="-195" dirty="0">
                <a:solidFill>
                  <a:srgbClr val="545454"/>
                </a:solidFill>
                <a:latin typeface="Arial MT"/>
                <a:cs typeface="Arial MT"/>
              </a:rPr>
              <a:t>A</a:t>
            </a:r>
            <a:r>
              <a:rPr sz="1600" spc="4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1600" spc="40" dirty="0">
                <a:solidFill>
                  <a:srgbClr val="505050"/>
                </a:solidFill>
                <a:latin typeface="Arial MT"/>
                <a:cs typeface="Arial MT"/>
              </a:rPr>
              <a:t>beautiful</a:t>
            </a:r>
            <a:r>
              <a:rPr sz="1600" spc="-5" dirty="0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B4B4B"/>
                </a:solidFill>
                <a:latin typeface="Arial MT"/>
                <a:cs typeface="Arial MT"/>
              </a:rPr>
              <a:t>hand-dye</a:t>
            </a:r>
            <a:r>
              <a:rPr sz="1600" dirty="0">
                <a:solidFill>
                  <a:srgbClr val="4B4B4B"/>
                </a:solidFill>
                <a:latin typeface="Arial MT"/>
                <a:cs typeface="Arial MT"/>
              </a:rPr>
              <a:t>d</a:t>
            </a:r>
            <a:r>
              <a:rPr sz="1600" spc="95" dirty="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sz="1600" spc="15" dirty="0">
                <a:solidFill>
                  <a:srgbClr val="525252"/>
                </a:solidFill>
                <a:latin typeface="Arial MT"/>
                <a:cs typeface="Arial MT"/>
              </a:rPr>
              <a:t>blanket</a:t>
            </a:r>
            <a:r>
              <a:rPr sz="1600" spc="114" dirty="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545454"/>
                </a:solidFill>
                <a:latin typeface="Arial MT"/>
                <a:cs typeface="Arial MT"/>
              </a:rPr>
              <a:t>using</a:t>
            </a:r>
            <a:r>
              <a:rPr sz="1600" spc="-25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1600" spc="30" dirty="0">
                <a:solidFill>
                  <a:srgbClr val="4D4D4D"/>
                </a:solidFill>
                <a:latin typeface="Arial MT"/>
                <a:cs typeface="Arial MT"/>
              </a:rPr>
              <a:t>the</a:t>
            </a:r>
            <a:r>
              <a:rPr sz="1600" spc="-10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3B3B3B"/>
                </a:solidFill>
                <a:latin typeface="Arial MT"/>
                <a:cs typeface="Arial MT"/>
              </a:rPr>
              <a:t>Japanese</a:t>
            </a:r>
            <a:r>
              <a:rPr sz="1600" spc="15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1600" spc="15" dirty="0">
                <a:solidFill>
                  <a:srgbClr val="4F4F4F"/>
                </a:solidFill>
                <a:latin typeface="Arial MT"/>
                <a:cs typeface="Arial MT"/>
              </a:rPr>
              <a:t>shibori</a:t>
            </a:r>
            <a:r>
              <a:rPr sz="1600" spc="5" dirty="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464646"/>
                </a:solidFill>
                <a:latin typeface="Arial MT"/>
                <a:cs typeface="Arial MT"/>
              </a:rPr>
              <a:t>technique</a:t>
            </a:r>
            <a:r>
              <a:rPr sz="1600" spc="204" dirty="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sz="1600" spc="60" dirty="0">
                <a:solidFill>
                  <a:srgbClr val="4F4F4F"/>
                </a:solidFill>
                <a:latin typeface="Arial MT"/>
                <a:cs typeface="Arial MT"/>
              </a:rPr>
              <a:t>with</a:t>
            </a:r>
            <a:r>
              <a:rPr sz="1600" spc="-10" dirty="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3F3F3F"/>
                </a:solidFill>
                <a:latin typeface="Arial MT"/>
                <a:cs typeface="Arial MT"/>
              </a:rPr>
              <a:t>natural</a:t>
            </a:r>
            <a:r>
              <a:rPr sz="1600" spc="-80" dirty="0">
                <a:solidFill>
                  <a:srgbClr val="3F3F3F"/>
                </a:solidFill>
                <a:latin typeface="Arial MT"/>
                <a:cs typeface="Arial MT"/>
              </a:rPr>
              <a:t> </a:t>
            </a:r>
            <a:r>
              <a:rPr sz="1600" spc="20" dirty="0">
                <a:solidFill>
                  <a:srgbClr val="2A2A2A"/>
                </a:solidFill>
                <a:latin typeface="Arial MT"/>
                <a:cs typeface="Arial MT"/>
              </a:rPr>
              <a:t>indigo.</a:t>
            </a:r>
            <a:r>
              <a:rPr sz="1600" spc="-195" dirty="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94949"/>
                </a:solidFill>
                <a:latin typeface="Arial MT"/>
                <a:cs typeface="Arial MT"/>
              </a:rPr>
              <a:t>This</a:t>
            </a:r>
            <a:r>
              <a:rPr sz="1600" spc="45" dirty="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F4F4F"/>
                </a:solidFill>
                <a:latin typeface="Arial MT"/>
                <a:cs typeface="Arial MT"/>
              </a:rPr>
              <a:t>soft</a:t>
            </a:r>
            <a:r>
              <a:rPr sz="1600" spc="80" dirty="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sz="1600" spc="20" dirty="0">
                <a:solidFill>
                  <a:srgbClr val="4F4F4F"/>
                </a:solidFill>
                <a:latin typeface="Arial MT"/>
                <a:cs typeface="Arial MT"/>
              </a:rPr>
              <a:t>cotton</a:t>
            </a:r>
            <a:r>
              <a:rPr sz="1600" spc="-55" dirty="0">
                <a:solidFill>
                  <a:srgbClr val="4F4F4F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545454"/>
                </a:solidFill>
                <a:latin typeface="Arial MT"/>
                <a:cs typeface="Arial MT"/>
              </a:rPr>
              <a:t>throw</a:t>
            </a:r>
            <a:r>
              <a:rPr sz="1600" spc="50" dirty="0">
                <a:solidFill>
                  <a:srgbClr val="545454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505050"/>
                </a:solidFill>
                <a:latin typeface="Arial MT"/>
                <a:cs typeface="Arial MT"/>
              </a:rPr>
              <a:t>adds</a:t>
            </a:r>
            <a:r>
              <a:rPr sz="1600" spc="-25" dirty="0">
                <a:solidFill>
                  <a:srgbClr val="505050"/>
                </a:solidFill>
                <a:latin typeface="Arial MT"/>
                <a:cs typeface="Arial MT"/>
              </a:rPr>
              <a:t> </a:t>
            </a:r>
            <a:r>
              <a:rPr sz="1600" spc="-75" dirty="0">
                <a:solidFill>
                  <a:srgbClr val="565656"/>
                </a:solidFill>
                <a:latin typeface="Arial MT"/>
                <a:cs typeface="Arial MT"/>
              </a:rPr>
              <a:t>a</a:t>
            </a:r>
            <a:r>
              <a:rPr sz="1600" spc="25" dirty="0">
                <a:solidFill>
                  <a:srgbClr val="565656"/>
                </a:solidFill>
                <a:latin typeface="Arial MT"/>
                <a:cs typeface="Arial MT"/>
              </a:rPr>
              <a:t> </a:t>
            </a:r>
            <a:r>
              <a:rPr sz="1600" spc="15" dirty="0">
                <a:solidFill>
                  <a:srgbClr val="494949"/>
                </a:solidFill>
                <a:latin typeface="Arial MT"/>
                <a:cs typeface="Arial MT"/>
              </a:rPr>
              <a:t>touch</a:t>
            </a:r>
            <a:r>
              <a:rPr sz="1600" spc="105" dirty="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494949"/>
                </a:solidFill>
                <a:latin typeface="Arial MT"/>
                <a:cs typeface="Arial MT"/>
              </a:rPr>
              <a:t>of </a:t>
            </a:r>
            <a:r>
              <a:rPr sz="1600" spc="25" dirty="0">
                <a:solidFill>
                  <a:srgbClr val="525252"/>
                </a:solidFill>
                <a:latin typeface="Arial MT"/>
                <a:cs typeface="Arial MT"/>
              </a:rPr>
              <a:t>artisanal</a:t>
            </a:r>
            <a:r>
              <a:rPr sz="1600" spc="-30" dirty="0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Arial MT"/>
                <a:cs typeface="Arial MT"/>
              </a:rPr>
              <a:t>charm</a:t>
            </a:r>
            <a:r>
              <a:rPr sz="1600" dirty="0">
                <a:solidFill>
                  <a:srgbClr val="464646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494949"/>
                </a:solidFill>
                <a:latin typeface="Arial MT"/>
                <a:cs typeface="Arial MT"/>
              </a:rPr>
              <a:t>to</a:t>
            </a:r>
            <a:r>
              <a:rPr sz="1600" spc="170" dirty="0">
                <a:solidFill>
                  <a:srgbClr val="494949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4B4B4B"/>
                </a:solidFill>
                <a:latin typeface="Arial MT"/>
                <a:cs typeface="Arial MT"/>
              </a:rPr>
              <a:t>any</a:t>
            </a:r>
            <a:r>
              <a:rPr sz="1600" spc="-95" dirty="0">
                <a:solidFill>
                  <a:srgbClr val="4B4B4B"/>
                </a:solidFill>
                <a:latin typeface="Arial MT"/>
                <a:cs typeface="Arial MT"/>
              </a:rPr>
              <a:t> </a:t>
            </a:r>
            <a:r>
              <a:rPr sz="1600" spc="10" dirty="0">
                <a:solidFill>
                  <a:srgbClr val="424242"/>
                </a:solidFill>
                <a:latin typeface="Arial MT"/>
                <a:cs typeface="Arial MT"/>
              </a:rPr>
              <a:t>room.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0312" y="8933433"/>
            <a:ext cx="448309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10" dirty="0">
                <a:solidFill>
                  <a:srgbClr val="232323"/>
                </a:solidFill>
                <a:latin typeface="Times New Roman"/>
                <a:cs typeface="Times New Roman"/>
              </a:rPr>
              <a:t>Close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63167" y="2491739"/>
              <a:ext cx="1987550" cy="624840"/>
            </a:xfrm>
            <a:custGeom>
              <a:avLst/>
              <a:gdLst/>
              <a:ahLst/>
              <a:cxnLst/>
              <a:rect l="l" t="t" r="r" b="b"/>
              <a:pathLst>
                <a:path w="1987550" h="624839">
                  <a:moveTo>
                    <a:pt x="1987295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987295" y="624840"/>
                  </a:lnTo>
                  <a:lnTo>
                    <a:pt x="198729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64540" y="2418969"/>
            <a:ext cx="6578600" cy="4719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4400" dirty="0">
                <a:latin typeface="Cambria"/>
                <a:cs typeface="Cambria"/>
              </a:rPr>
              <a:t>“ArtEcho</a:t>
            </a:r>
            <a:r>
              <a:rPr sz="4400" spc="335" dirty="0">
                <a:latin typeface="Cambria"/>
                <a:cs typeface="Cambria"/>
              </a:rPr>
              <a:t> </a:t>
            </a:r>
            <a:r>
              <a:rPr sz="4400" dirty="0">
                <a:latin typeface="Cambria"/>
                <a:cs typeface="Cambria"/>
              </a:rPr>
              <a:t>is</a:t>
            </a:r>
            <a:r>
              <a:rPr sz="4400" spc="280" dirty="0">
                <a:latin typeface="Cambria"/>
                <a:cs typeface="Cambria"/>
              </a:rPr>
              <a:t> </a:t>
            </a:r>
            <a:r>
              <a:rPr sz="4400" dirty="0">
                <a:latin typeface="Cambria"/>
                <a:cs typeface="Cambria"/>
              </a:rPr>
              <a:t>where</a:t>
            </a:r>
            <a:r>
              <a:rPr sz="4400" spc="300" dirty="0">
                <a:latin typeface="Cambria"/>
                <a:cs typeface="Cambria"/>
              </a:rPr>
              <a:t> </a:t>
            </a:r>
            <a:r>
              <a:rPr sz="4400" spc="-110" dirty="0">
                <a:latin typeface="Cambria"/>
                <a:cs typeface="Cambria"/>
              </a:rPr>
              <a:t>tradition </a:t>
            </a:r>
            <a:r>
              <a:rPr sz="4400" spc="110" dirty="0">
                <a:latin typeface="Cambria"/>
                <a:cs typeface="Cambria"/>
              </a:rPr>
              <a:t>meets</a:t>
            </a:r>
            <a:r>
              <a:rPr sz="4400" spc="305" dirty="0">
                <a:latin typeface="Cambria"/>
                <a:cs typeface="Cambria"/>
              </a:rPr>
              <a:t> </a:t>
            </a:r>
            <a:r>
              <a:rPr sz="4400" spc="-10" dirty="0">
                <a:solidFill>
                  <a:srgbClr val="FF0000"/>
                </a:solidFill>
                <a:latin typeface="Cambria"/>
                <a:cs typeface="Cambria"/>
              </a:rPr>
              <a:t>technology</a:t>
            </a:r>
            <a:r>
              <a:rPr sz="4400" spc="-10" dirty="0">
                <a:latin typeface="Cambria"/>
                <a:cs typeface="Cambria"/>
              </a:rPr>
              <a:t>, </a:t>
            </a:r>
            <a:r>
              <a:rPr sz="4400" dirty="0">
                <a:solidFill>
                  <a:srgbClr val="FF0000"/>
                </a:solidFill>
                <a:latin typeface="Cambria"/>
                <a:cs typeface="Cambria"/>
              </a:rPr>
              <a:t>empowering</a:t>
            </a:r>
            <a:r>
              <a:rPr sz="4400" spc="36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400" dirty="0">
                <a:latin typeface="Cambria"/>
                <a:cs typeface="Cambria"/>
              </a:rPr>
              <a:t>artisans</a:t>
            </a:r>
            <a:r>
              <a:rPr sz="4400" spc="320" dirty="0">
                <a:latin typeface="Cambria"/>
                <a:cs typeface="Cambria"/>
              </a:rPr>
              <a:t> </a:t>
            </a:r>
            <a:r>
              <a:rPr sz="4400" spc="-25" dirty="0">
                <a:latin typeface="Cambria"/>
                <a:cs typeface="Cambria"/>
              </a:rPr>
              <a:t>to </a:t>
            </a:r>
            <a:r>
              <a:rPr sz="4400" spc="100" dirty="0">
                <a:latin typeface="Cambria"/>
                <a:cs typeface="Cambria"/>
              </a:rPr>
              <a:t>share</a:t>
            </a:r>
            <a:r>
              <a:rPr sz="4400" spc="60" dirty="0">
                <a:latin typeface="Cambria"/>
                <a:cs typeface="Cambria"/>
              </a:rPr>
              <a:t> </a:t>
            </a:r>
            <a:r>
              <a:rPr sz="4400" spc="-40" dirty="0">
                <a:latin typeface="Cambria"/>
                <a:cs typeface="Cambria"/>
              </a:rPr>
              <a:t>their</a:t>
            </a:r>
            <a:r>
              <a:rPr sz="4400" spc="55" dirty="0">
                <a:latin typeface="Cambria"/>
                <a:cs typeface="Cambria"/>
              </a:rPr>
              <a:t> </a:t>
            </a:r>
            <a:r>
              <a:rPr sz="4400" spc="35" dirty="0">
                <a:latin typeface="Cambria"/>
                <a:cs typeface="Cambria"/>
              </a:rPr>
              <a:t>stories, </a:t>
            </a:r>
            <a:r>
              <a:rPr sz="4400" spc="160" dirty="0">
                <a:latin typeface="Cambria"/>
                <a:cs typeface="Cambria"/>
              </a:rPr>
              <a:t>showcase</a:t>
            </a:r>
            <a:r>
              <a:rPr sz="4400" spc="150" dirty="0">
                <a:latin typeface="Cambria"/>
                <a:cs typeface="Cambria"/>
              </a:rPr>
              <a:t> </a:t>
            </a:r>
            <a:r>
              <a:rPr sz="4400" spc="-45" dirty="0">
                <a:latin typeface="Cambria"/>
                <a:cs typeface="Cambria"/>
              </a:rPr>
              <a:t>their</a:t>
            </a:r>
            <a:r>
              <a:rPr sz="4400" spc="145" dirty="0">
                <a:latin typeface="Cambria"/>
                <a:cs typeface="Cambria"/>
              </a:rPr>
              <a:t> </a:t>
            </a:r>
            <a:r>
              <a:rPr sz="4400" dirty="0">
                <a:latin typeface="Cambria"/>
                <a:cs typeface="Cambria"/>
              </a:rPr>
              <a:t>craft,</a:t>
            </a:r>
            <a:r>
              <a:rPr sz="4400" spc="160" dirty="0">
                <a:latin typeface="Cambria"/>
                <a:cs typeface="Cambria"/>
              </a:rPr>
              <a:t> </a:t>
            </a:r>
            <a:r>
              <a:rPr sz="4400" spc="65" dirty="0">
                <a:latin typeface="Cambria"/>
                <a:cs typeface="Cambria"/>
              </a:rPr>
              <a:t>and </a:t>
            </a:r>
            <a:r>
              <a:rPr sz="4400" spc="85" dirty="0">
                <a:solidFill>
                  <a:srgbClr val="FF0000"/>
                </a:solidFill>
                <a:latin typeface="Cambria"/>
                <a:cs typeface="Cambria"/>
              </a:rPr>
              <a:t>connect</a:t>
            </a:r>
            <a:r>
              <a:rPr sz="4400" spc="75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4400" spc="-95" dirty="0">
                <a:latin typeface="Cambria"/>
                <a:cs typeface="Cambria"/>
              </a:rPr>
              <a:t>with</a:t>
            </a:r>
            <a:r>
              <a:rPr sz="4400" spc="70" dirty="0">
                <a:latin typeface="Cambria"/>
                <a:cs typeface="Cambria"/>
              </a:rPr>
              <a:t> </a:t>
            </a:r>
            <a:r>
              <a:rPr sz="4400" spc="275" dirty="0">
                <a:latin typeface="Cambria"/>
                <a:cs typeface="Cambria"/>
              </a:rPr>
              <a:t>a</a:t>
            </a:r>
            <a:r>
              <a:rPr sz="4400" spc="65" dirty="0">
                <a:latin typeface="Cambria"/>
                <a:cs typeface="Cambria"/>
              </a:rPr>
              <a:t> </a:t>
            </a:r>
            <a:r>
              <a:rPr sz="4400" spc="-80" dirty="0">
                <a:latin typeface="Cambria"/>
                <a:cs typeface="Cambria"/>
              </a:rPr>
              <a:t>world</a:t>
            </a:r>
            <a:r>
              <a:rPr sz="4400" spc="70" dirty="0">
                <a:latin typeface="Cambria"/>
                <a:cs typeface="Cambria"/>
              </a:rPr>
              <a:t> </a:t>
            </a:r>
            <a:r>
              <a:rPr sz="4400" spc="-20" dirty="0">
                <a:latin typeface="Cambria"/>
                <a:cs typeface="Cambria"/>
              </a:rPr>
              <a:t>that </a:t>
            </a:r>
            <a:r>
              <a:rPr sz="4400" spc="90" dirty="0">
                <a:latin typeface="Cambria"/>
                <a:cs typeface="Cambria"/>
              </a:rPr>
              <a:t>values</a:t>
            </a:r>
            <a:r>
              <a:rPr sz="4400" spc="285" dirty="0">
                <a:latin typeface="Cambria"/>
                <a:cs typeface="Cambria"/>
              </a:rPr>
              <a:t> </a:t>
            </a:r>
            <a:r>
              <a:rPr sz="4400" spc="-10" dirty="0">
                <a:latin typeface="Cambria"/>
                <a:cs typeface="Cambria"/>
              </a:rPr>
              <a:t>authenticity.”</a:t>
            </a:r>
            <a:endParaRPr sz="44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0" y="1030224"/>
            <a:ext cx="8382000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8288036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160" y="1990344"/>
              <a:ext cx="4870703" cy="38069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2552" y="5145023"/>
              <a:ext cx="4099559" cy="40995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8383" y="6803135"/>
              <a:ext cx="3489960" cy="1350645"/>
            </a:xfrm>
            <a:custGeom>
              <a:avLst/>
              <a:gdLst/>
              <a:ahLst/>
              <a:cxnLst/>
              <a:rect l="l" t="t" r="r" b="b"/>
              <a:pathLst>
                <a:path w="3489960" h="1350645">
                  <a:moveTo>
                    <a:pt x="3259963" y="0"/>
                  </a:moveTo>
                  <a:lnTo>
                    <a:pt x="229997" y="0"/>
                  </a:lnTo>
                  <a:lnTo>
                    <a:pt x="183651" y="4570"/>
                  </a:lnTo>
                  <a:lnTo>
                    <a:pt x="140481" y="17678"/>
                  </a:lnTo>
                  <a:lnTo>
                    <a:pt x="101413" y="38422"/>
                  </a:lnTo>
                  <a:lnTo>
                    <a:pt x="67373" y="65897"/>
                  </a:lnTo>
                  <a:lnTo>
                    <a:pt x="39286" y="99200"/>
                  </a:lnTo>
                  <a:lnTo>
                    <a:pt x="18077" y="137427"/>
                  </a:lnTo>
                  <a:lnTo>
                    <a:pt x="4673" y="179676"/>
                  </a:lnTo>
                  <a:lnTo>
                    <a:pt x="0" y="225043"/>
                  </a:lnTo>
                  <a:lnTo>
                    <a:pt x="0" y="1125219"/>
                  </a:lnTo>
                  <a:lnTo>
                    <a:pt x="4673" y="1170587"/>
                  </a:lnTo>
                  <a:lnTo>
                    <a:pt x="18077" y="1212836"/>
                  </a:lnTo>
                  <a:lnTo>
                    <a:pt x="39286" y="1251063"/>
                  </a:lnTo>
                  <a:lnTo>
                    <a:pt x="67373" y="1284366"/>
                  </a:lnTo>
                  <a:lnTo>
                    <a:pt x="101413" y="1311841"/>
                  </a:lnTo>
                  <a:lnTo>
                    <a:pt x="140481" y="1332585"/>
                  </a:lnTo>
                  <a:lnTo>
                    <a:pt x="183651" y="1345693"/>
                  </a:lnTo>
                  <a:lnTo>
                    <a:pt x="229997" y="1350263"/>
                  </a:lnTo>
                  <a:lnTo>
                    <a:pt x="3259963" y="1350263"/>
                  </a:lnTo>
                  <a:lnTo>
                    <a:pt x="3306308" y="1345693"/>
                  </a:lnTo>
                  <a:lnTo>
                    <a:pt x="3349478" y="1332585"/>
                  </a:lnTo>
                  <a:lnTo>
                    <a:pt x="3388546" y="1311841"/>
                  </a:lnTo>
                  <a:lnTo>
                    <a:pt x="3422586" y="1284366"/>
                  </a:lnTo>
                  <a:lnTo>
                    <a:pt x="3450673" y="1251063"/>
                  </a:lnTo>
                  <a:lnTo>
                    <a:pt x="3471882" y="1212836"/>
                  </a:lnTo>
                  <a:lnTo>
                    <a:pt x="3485286" y="1170587"/>
                  </a:lnTo>
                  <a:lnTo>
                    <a:pt x="3489960" y="1125219"/>
                  </a:lnTo>
                  <a:lnTo>
                    <a:pt x="3489960" y="225043"/>
                  </a:lnTo>
                  <a:lnTo>
                    <a:pt x="3485286" y="179676"/>
                  </a:lnTo>
                  <a:lnTo>
                    <a:pt x="3471882" y="137427"/>
                  </a:lnTo>
                  <a:lnTo>
                    <a:pt x="3450673" y="99200"/>
                  </a:lnTo>
                  <a:lnTo>
                    <a:pt x="3422586" y="65897"/>
                  </a:lnTo>
                  <a:lnTo>
                    <a:pt x="3388546" y="38422"/>
                  </a:lnTo>
                  <a:lnTo>
                    <a:pt x="3349478" y="17678"/>
                  </a:lnTo>
                  <a:lnTo>
                    <a:pt x="3306308" y="4570"/>
                  </a:lnTo>
                  <a:lnTo>
                    <a:pt x="32599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4000" y="6778752"/>
              <a:ext cx="3538854" cy="1399540"/>
            </a:xfrm>
            <a:custGeom>
              <a:avLst/>
              <a:gdLst/>
              <a:ahLst/>
              <a:cxnLst/>
              <a:rect l="l" t="t" r="r" b="b"/>
              <a:pathLst>
                <a:path w="3538854" h="1399540">
                  <a:moveTo>
                    <a:pt x="3283458" y="0"/>
                  </a:moveTo>
                  <a:lnTo>
                    <a:pt x="255269" y="0"/>
                  </a:lnTo>
                  <a:lnTo>
                    <a:pt x="209521" y="4009"/>
                  </a:lnTo>
                  <a:lnTo>
                    <a:pt x="166407" y="15577"/>
                  </a:lnTo>
                  <a:lnTo>
                    <a:pt x="126661" y="34012"/>
                  </a:lnTo>
                  <a:lnTo>
                    <a:pt x="91016" y="58621"/>
                  </a:lnTo>
                  <a:lnTo>
                    <a:pt x="60207" y="88712"/>
                  </a:lnTo>
                  <a:lnTo>
                    <a:pt x="34967" y="123594"/>
                  </a:lnTo>
                  <a:lnTo>
                    <a:pt x="15999" y="162684"/>
                  </a:lnTo>
                  <a:lnTo>
                    <a:pt x="4243" y="204555"/>
                  </a:lnTo>
                  <a:lnTo>
                    <a:pt x="0" y="250077"/>
                  </a:lnTo>
                  <a:lnTo>
                    <a:pt x="0" y="1148969"/>
                  </a:lnTo>
                  <a:lnTo>
                    <a:pt x="4134" y="1194070"/>
                  </a:lnTo>
                  <a:lnTo>
                    <a:pt x="16044" y="1236457"/>
                  </a:lnTo>
                  <a:lnTo>
                    <a:pt x="34995" y="1275437"/>
                  </a:lnTo>
                  <a:lnTo>
                    <a:pt x="60249" y="1310319"/>
                  </a:lnTo>
                  <a:lnTo>
                    <a:pt x="91068" y="1340410"/>
                  </a:lnTo>
                  <a:lnTo>
                    <a:pt x="126717" y="1365019"/>
                  </a:lnTo>
                  <a:lnTo>
                    <a:pt x="166458" y="1383454"/>
                  </a:lnTo>
                  <a:lnTo>
                    <a:pt x="209555" y="1395022"/>
                  </a:lnTo>
                  <a:lnTo>
                    <a:pt x="255269" y="1399032"/>
                  </a:lnTo>
                  <a:lnTo>
                    <a:pt x="255269" y="1373632"/>
                  </a:lnTo>
                  <a:lnTo>
                    <a:pt x="3393497" y="1373632"/>
                  </a:lnTo>
                  <a:lnTo>
                    <a:pt x="3412066" y="1365019"/>
                  </a:lnTo>
                  <a:lnTo>
                    <a:pt x="3436382" y="1348232"/>
                  </a:lnTo>
                  <a:lnTo>
                    <a:pt x="255269" y="1348232"/>
                  </a:lnTo>
                  <a:lnTo>
                    <a:pt x="208194" y="1342939"/>
                  </a:lnTo>
                  <a:lnTo>
                    <a:pt x="165081" y="1327877"/>
                  </a:lnTo>
                  <a:lnTo>
                    <a:pt x="127127" y="1304274"/>
                  </a:lnTo>
                  <a:lnTo>
                    <a:pt x="95526" y="1273356"/>
                  </a:lnTo>
                  <a:lnTo>
                    <a:pt x="71546" y="1236457"/>
                  </a:lnTo>
                  <a:lnTo>
                    <a:pt x="56168" y="1194476"/>
                  </a:lnTo>
                  <a:lnTo>
                    <a:pt x="50800" y="1148969"/>
                  </a:lnTo>
                  <a:lnTo>
                    <a:pt x="50925" y="250077"/>
                  </a:lnTo>
                  <a:lnTo>
                    <a:pt x="56246" y="204961"/>
                  </a:lnTo>
                  <a:lnTo>
                    <a:pt x="56294" y="204555"/>
                  </a:lnTo>
                  <a:lnTo>
                    <a:pt x="71599" y="162684"/>
                  </a:lnTo>
                  <a:lnTo>
                    <a:pt x="95643" y="125675"/>
                  </a:lnTo>
                  <a:lnTo>
                    <a:pt x="127230" y="94757"/>
                  </a:lnTo>
                  <a:lnTo>
                    <a:pt x="165162" y="71154"/>
                  </a:lnTo>
                  <a:lnTo>
                    <a:pt x="208241" y="56092"/>
                  </a:lnTo>
                  <a:lnTo>
                    <a:pt x="255269" y="50800"/>
                  </a:lnTo>
                  <a:lnTo>
                    <a:pt x="255269" y="25400"/>
                  </a:lnTo>
                  <a:lnTo>
                    <a:pt x="3283458" y="25400"/>
                  </a:lnTo>
                  <a:lnTo>
                    <a:pt x="3283458" y="0"/>
                  </a:lnTo>
                  <a:close/>
                </a:path>
                <a:path w="3538854" h="1399540">
                  <a:moveTo>
                    <a:pt x="3283458" y="1373632"/>
                  </a:moveTo>
                  <a:lnTo>
                    <a:pt x="255269" y="1373632"/>
                  </a:lnTo>
                  <a:lnTo>
                    <a:pt x="255269" y="1399032"/>
                  </a:lnTo>
                  <a:lnTo>
                    <a:pt x="3283458" y="1399032"/>
                  </a:lnTo>
                  <a:lnTo>
                    <a:pt x="3283458" y="1373632"/>
                  </a:lnTo>
                  <a:close/>
                </a:path>
                <a:path w="3538854" h="1399540">
                  <a:moveTo>
                    <a:pt x="3393497" y="1373632"/>
                  </a:moveTo>
                  <a:lnTo>
                    <a:pt x="3283458" y="1373632"/>
                  </a:lnTo>
                  <a:lnTo>
                    <a:pt x="3283458" y="1399032"/>
                  </a:lnTo>
                  <a:lnTo>
                    <a:pt x="3329206" y="1395022"/>
                  </a:lnTo>
                  <a:lnTo>
                    <a:pt x="3372320" y="1383454"/>
                  </a:lnTo>
                  <a:lnTo>
                    <a:pt x="3393497" y="1373632"/>
                  </a:lnTo>
                  <a:close/>
                </a:path>
                <a:path w="3538854" h="1399540">
                  <a:moveTo>
                    <a:pt x="3283458" y="0"/>
                  </a:moveTo>
                  <a:lnTo>
                    <a:pt x="3283458" y="25400"/>
                  </a:lnTo>
                  <a:lnTo>
                    <a:pt x="255269" y="25400"/>
                  </a:lnTo>
                  <a:lnTo>
                    <a:pt x="255269" y="50800"/>
                  </a:lnTo>
                  <a:lnTo>
                    <a:pt x="3283458" y="50800"/>
                  </a:lnTo>
                  <a:lnTo>
                    <a:pt x="3330486" y="56092"/>
                  </a:lnTo>
                  <a:lnTo>
                    <a:pt x="3373565" y="71154"/>
                  </a:lnTo>
                  <a:lnTo>
                    <a:pt x="3411497" y="94757"/>
                  </a:lnTo>
                  <a:lnTo>
                    <a:pt x="3443084" y="125675"/>
                  </a:lnTo>
                  <a:lnTo>
                    <a:pt x="3467128" y="162684"/>
                  </a:lnTo>
                  <a:lnTo>
                    <a:pt x="3482433" y="204555"/>
                  </a:lnTo>
                  <a:lnTo>
                    <a:pt x="3487801" y="250077"/>
                  </a:lnTo>
                  <a:lnTo>
                    <a:pt x="3487801" y="1148969"/>
                  </a:lnTo>
                  <a:lnTo>
                    <a:pt x="3482481" y="1194070"/>
                  </a:lnTo>
                  <a:lnTo>
                    <a:pt x="3467057" y="1236457"/>
                  </a:lnTo>
                  <a:lnTo>
                    <a:pt x="3443084" y="1273356"/>
                  </a:lnTo>
                  <a:lnTo>
                    <a:pt x="3411497" y="1304274"/>
                  </a:lnTo>
                  <a:lnTo>
                    <a:pt x="3373565" y="1327877"/>
                  </a:lnTo>
                  <a:lnTo>
                    <a:pt x="3330486" y="1342939"/>
                  </a:lnTo>
                  <a:lnTo>
                    <a:pt x="3283458" y="1348232"/>
                  </a:lnTo>
                  <a:lnTo>
                    <a:pt x="3436382" y="1348232"/>
                  </a:lnTo>
                  <a:lnTo>
                    <a:pt x="3478520" y="1310319"/>
                  </a:lnTo>
                  <a:lnTo>
                    <a:pt x="3503760" y="1275437"/>
                  </a:lnTo>
                  <a:lnTo>
                    <a:pt x="3522697" y="1236457"/>
                  </a:lnTo>
                  <a:lnTo>
                    <a:pt x="3534484" y="1194476"/>
                  </a:lnTo>
                  <a:lnTo>
                    <a:pt x="3534598" y="1194070"/>
                  </a:lnTo>
                  <a:lnTo>
                    <a:pt x="3538728" y="1148969"/>
                  </a:lnTo>
                  <a:lnTo>
                    <a:pt x="3538728" y="250077"/>
                  </a:lnTo>
                  <a:lnTo>
                    <a:pt x="3534593" y="204961"/>
                  </a:lnTo>
                  <a:lnTo>
                    <a:pt x="3522713" y="162684"/>
                  </a:lnTo>
                  <a:lnTo>
                    <a:pt x="3503732" y="123594"/>
                  </a:lnTo>
                  <a:lnTo>
                    <a:pt x="3478478" y="88712"/>
                  </a:lnTo>
                  <a:lnTo>
                    <a:pt x="3447659" y="58621"/>
                  </a:lnTo>
                  <a:lnTo>
                    <a:pt x="3412010" y="34012"/>
                  </a:lnTo>
                  <a:lnTo>
                    <a:pt x="3372269" y="15577"/>
                  </a:lnTo>
                  <a:lnTo>
                    <a:pt x="3329172" y="4009"/>
                  </a:lnTo>
                  <a:lnTo>
                    <a:pt x="3283458" y="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28901" y="6947357"/>
            <a:ext cx="3173730" cy="88709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60"/>
              </a:spcBef>
            </a:pPr>
            <a:r>
              <a:rPr sz="2800" i="1" dirty="0">
                <a:latin typeface="Arial"/>
                <a:cs typeface="Arial"/>
              </a:rPr>
              <a:t>I</a:t>
            </a:r>
            <a:r>
              <a:rPr sz="2800" i="1" spc="-1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Create,</a:t>
            </a:r>
            <a:r>
              <a:rPr sz="2800" i="1" spc="-3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but</a:t>
            </a:r>
            <a:r>
              <a:rPr sz="2800" i="1" spc="-1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no</a:t>
            </a:r>
            <a:r>
              <a:rPr sz="2800" i="1" spc="-5" dirty="0">
                <a:latin typeface="Arial"/>
                <a:cs typeface="Arial"/>
              </a:rPr>
              <a:t> </a:t>
            </a:r>
            <a:r>
              <a:rPr sz="2800" i="1" spc="-25" dirty="0">
                <a:latin typeface="Arial"/>
                <a:cs typeface="Arial"/>
              </a:rPr>
              <a:t>one </a:t>
            </a:r>
            <a:r>
              <a:rPr sz="2800" i="1" dirty="0">
                <a:latin typeface="Arial"/>
                <a:cs typeface="Arial"/>
              </a:rPr>
              <a:t>hears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my</a:t>
            </a:r>
            <a:r>
              <a:rPr sz="2800" i="1" spc="-50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story.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67135" y="1520444"/>
            <a:ext cx="4152900" cy="2832100"/>
            <a:chOff x="6867135" y="1520444"/>
            <a:chExt cx="4152900" cy="2832100"/>
          </a:xfrm>
        </p:grpSpPr>
        <p:sp>
          <p:nvSpPr>
            <p:cNvPr id="9" name="object 9"/>
            <p:cNvSpPr/>
            <p:nvPr/>
          </p:nvSpPr>
          <p:spPr>
            <a:xfrm>
              <a:off x="6890583" y="1534172"/>
              <a:ext cx="4102735" cy="2791460"/>
            </a:xfrm>
            <a:custGeom>
              <a:avLst/>
              <a:gdLst/>
              <a:ahLst/>
              <a:cxnLst/>
              <a:rect l="l" t="t" r="r" b="b"/>
              <a:pathLst>
                <a:path w="4102734" h="2791460">
                  <a:moveTo>
                    <a:pt x="2061697" y="0"/>
                  </a:moveTo>
                  <a:lnTo>
                    <a:pt x="2008776" y="249"/>
                  </a:lnTo>
                  <a:lnTo>
                    <a:pt x="1956007" y="1324"/>
                  </a:lnTo>
                  <a:lnTo>
                    <a:pt x="1903413" y="3221"/>
                  </a:lnTo>
                  <a:lnTo>
                    <a:pt x="1851020" y="5930"/>
                  </a:lnTo>
                  <a:lnTo>
                    <a:pt x="1798852" y="9448"/>
                  </a:lnTo>
                  <a:lnTo>
                    <a:pt x="1746933" y="13765"/>
                  </a:lnTo>
                  <a:lnTo>
                    <a:pt x="1695288" y="18878"/>
                  </a:lnTo>
                  <a:lnTo>
                    <a:pt x="1643941" y="24777"/>
                  </a:lnTo>
                  <a:lnTo>
                    <a:pt x="1592916" y="31458"/>
                  </a:lnTo>
                  <a:lnTo>
                    <a:pt x="1542238" y="38914"/>
                  </a:lnTo>
                  <a:lnTo>
                    <a:pt x="1491931" y="47138"/>
                  </a:lnTo>
                  <a:lnTo>
                    <a:pt x="1442020" y="56124"/>
                  </a:lnTo>
                  <a:lnTo>
                    <a:pt x="1392528" y="65864"/>
                  </a:lnTo>
                  <a:lnTo>
                    <a:pt x="1343482" y="76354"/>
                  </a:lnTo>
                  <a:lnTo>
                    <a:pt x="1294904" y="87586"/>
                  </a:lnTo>
                  <a:lnTo>
                    <a:pt x="1246819" y="99553"/>
                  </a:lnTo>
                  <a:lnTo>
                    <a:pt x="1199252" y="112249"/>
                  </a:lnTo>
                  <a:lnTo>
                    <a:pt x="1152227" y="125668"/>
                  </a:lnTo>
                  <a:lnTo>
                    <a:pt x="1105768" y="139803"/>
                  </a:lnTo>
                  <a:lnTo>
                    <a:pt x="1059900" y="154648"/>
                  </a:lnTo>
                  <a:lnTo>
                    <a:pt x="1014647" y="170196"/>
                  </a:lnTo>
                  <a:lnTo>
                    <a:pt x="970034" y="186440"/>
                  </a:lnTo>
                  <a:lnTo>
                    <a:pt x="926085" y="203375"/>
                  </a:lnTo>
                  <a:lnTo>
                    <a:pt x="882824" y="220993"/>
                  </a:lnTo>
                  <a:lnTo>
                    <a:pt x="840276" y="239288"/>
                  </a:lnTo>
                  <a:lnTo>
                    <a:pt x="798466" y="258254"/>
                  </a:lnTo>
                  <a:lnTo>
                    <a:pt x="757417" y="277883"/>
                  </a:lnTo>
                  <a:lnTo>
                    <a:pt x="717154" y="298171"/>
                  </a:lnTo>
                  <a:lnTo>
                    <a:pt x="677701" y="319109"/>
                  </a:lnTo>
                  <a:lnTo>
                    <a:pt x="639083" y="340692"/>
                  </a:lnTo>
                  <a:lnTo>
                    <a:pt x="601324" y="362913"/>
                  </a:lnTo>
                  <a:lnTo>
                    <a:pt x="564449" y="385765"/>
                  </a:lnTo>
                  <a:lnTo>
                    <a:pt x="528482" y="409242"/>
                  </a:lnTo>
                  <a:lnTo>
                    <a:pt x="493448" y="433338"/>
                  </a:lnTo>
                  <a:lnTo>
                    <a:pt x="459370" y="458046"/>
                  </a:lnTo>
                  <a:lnTo>
                    <a:pt x="426273" y="483359"/>
                  </a:lnTo>
                  <a:lnTo>
                    <a:pt x="394182" y="509271"/>
                  </a:lnTo>
                  <a:lnTo>
                    <a:pt x="363121" y="535776"/>
                  </a:lnTo>
                  <a:lnTo>
                    <a:pt x="333115" y="562866"/>
                  </a:lnTo>
                  <a:lnTo>
                    <a:pt x="304187" y="590536"/>
                  </a:lnTo>
                  <a:lnTo>
                    <a:pt x="276363" y="618779"/>
                  </a:lnTo>
                  <a:lnTo>
                    <a:pt x="249666" y="647588"/>
                  </a:lnTo>
                  <a:lnTo>
                    <a:pt x="224121" y="676958"/>
                  </a:lnTo>
                  <a:lnTo>
                    <a:pt x="199752" y="706880"/>
                  </a:lnTo>
                  <a:lnTo>
                    <a:pt x="176584" y="737349"/>
                  </a:lnTo>
                  <a:lnTo>
                    <a:pt x="151344" y="773232"/>
                  </a:lnTo>
                  <a:lnTo>
                    <a:pt x="128099" y="809342"/>
                  </a:lnTo>
                  <a:lnTo>
                    <a:pt x="106837" y="845658"/>
                  </a:lnTo>
                  <a:lnTo>
                    <a:pt x="87543" y="882154"/>
                  </a:lnTo>
                  <a:lnTo>
                    <a:pt x="70205" y="918807"/>
                  </a:lnTo>
                  <a:lnTo>
                    <a:pt x="54810" y="955592"/>
                  </a:lnTo>
                  <a:lnTo>
                    <a:pt x="41344" y="992486"/>
                  </a:lnTo>
                  <a:lnTo>
                    <a:pt x="29795" y="1029464"/>
                  </a:lnTo>
                  <a:lnTo>
                    <a:pt x="20149" y="1066502"/>
                  </a:lnTo>
                  <a:lnTo>
                    <a:pt x="6512" y="1140663"/>
                  </a:lnTo>
                  <a:lnTo>
                    <a:pt x="329" y="1214775"/>
                  </a:lnTo>
                  <a:lnTo>
                    <a:pt x="0" y="1251753"/>
                  </a:lnTo>
                  <a:lnTo>
                    <a:pt x="1494" y="1288646"/>
                  </a:lnTo>
                  <a:lnTo>
                    <a:pt x="9902" y="1362083"/>
                  </a:lnTo>
                  <a:lnTo>
                    <a:pt x="25446" y="1434894"/>
                  </a:lnTo>
                  <a:lnTo>
                    <a:pt x="48022" y="1506885"/>
                  </a:lnTo>
                  <a:lnTo>
                    <a:pt x="61913" y="1542513"/>
                  </a:lnTo>
                  <a:lnTo>
                    <a:pt x="77523" y="1577864"/>
                  </a:lnTo>
                  <a:lnTo>
                    <a:pt x="94838" y="1612914"/>
                  </a:lnTo>
                  <a:lnTo>
                    <a:pt x="113845" y="1647638"/>
                  </a:lnTo>
                  <a:lnTo>
                    <a:pt x="134530" y="1682013"/>
                  </a:lnTo>
                  <a:lnTo>
                    <a:pt x="156881" y="1716015"/>
                  </a:lnTo>
                  <a:lnTo>
                    <a:pt x="180884" y="1749619"/>
                  </a:lnTo>
                  <a:lnTo>
                    <a:pt x="206526" y="1782801"/>
                  </a:lnTo>
                  <a:lnTo>
                    <a:pt x="233794" y="1815537"/>
                  </a:lnTo>
                  <a:lnTo>
                    <a:pt x="262674" y="1847804"/>
                  </a:lnTo>
                  <a:lnTo>
                    <a:pt x="293154" y="1879577"/>
                  </a:lnTo>
                  <a:lnTo>
                    <a:pt x="325220" y="1910831"/>
                  </a:lnTo>
                  <a:lnTo>
                    <a:pt x="358859" y="1941543"/>
                  </a:lnTo>
                  <a:lnTo>
                    <a:pt x="394058" y="1971690"/>
                  </a:lnTo>
                  <a:lnTo>
                    <a:pt x="430803" y="2001245"/>
                  </a:lnTo>
                  <a:lnTo>
                    <a:pt x="469082" y="2030187"/>
                  </a:lnTo>
                  <a:lnTo>
                    <a:pt x="508882" y="2058489"/>
                  </a:lnTo>
                  <a:lnTo>
                    <a:pt x="550188" y="2086129"/>
                  </a:lnTo>
                  <a:lnTo>
                    <a:pt x="592988" y="2113083"/>
                  </a:lnTo>
                  <a:lnTo>
                    <a:pt x="637269" y="2139326"/>
                  </a:lnTo>
                  <a:lnTo>
                    <a:pt x="683017" y="2164833"/>
                  </a:lnTo>
                  <a:lnTo>
                    <a:pt x="730219" y="2189582"/>
                  </a:lnTo>
                  <a:lnTo>
                    <a:pt x="778862" y="2213547"/>
                  </a:lnTo>
                  <a:lnTo>
                    <a:pt x="828933" y="2236706"/>
                  </a:lnTo>
                  <a:lnTo>
                    <a:pt x="880419" y="2259033"/>
                  </a:lnTo>
                  <a:lnTo>
                    <a:pt x="933306" y="2280505"/>
                  </a:lnTo>
                  <a:lnTo>
                    <a:pt x="987582" y="2301097"/>
                  </a:lnTo>
                  <a:lnTo>
                    <a:pt x="1043232" y="2320785"/>
                  </a:lnTo>
                  <a:lnTo>
                    <a:pt x="1196648" y="2790939"/>
                  </a:lnTo>
                  <a:lnTo>
                    <a:pt x="1785674" y="2470391"/>
                  </a:lnTo>
                  <a:lnTo>
                    <a:pt x="1842753" y="2474412"/>
                  </a:lnTo>
                  <a:lnTo>
                    <a:pt x="1899673" y="2477461"/>
                  </a:lnTo>
                  <a:lnTo>
                    <a:pt x="1956409" y="2479548"/>
                  </a:lnTo>
                  <a:lnTo>
                    <a:pt x="2012938" y="2480684"/>
                  </a:lnTo>
                  <a:lnTo>
                    <a:pt x="2069235" y="2480880"/>
                  </a:lnTo>
                  <a:lnTo>
                    <a:pt x="2125276" y="2480145"/>
                  </a:lnTo>
                  <a:lnTo>
                    <a:pt x="2181036" y="2478490"/>
                  </a:lnTo>
                  <a:lnTo>
                    <a:pt x="2236491" y="2475924"/>
                  </a:lnTo>
                  <a:lnTo>
                    <a:pt x="2291617" y="2472459"/>
                  </a:lnTo>
                  <a:lnTo>
                    <a:pt x="2346388" y="2468105"/>
                  </a:lnTo>
                  <a:lnTo>
                    <a:pt x="2400782" y="2462871"/>
                  </a:lnTo>
                  <a:lnTo>
                    <a:pt x="2454773" y="2456768"/>
                  </a:lnTo>
                  <a:lnTo>
                    <a:pt x="2508338" y="2449807"/>
                  </a:lnTo>
                  <a:lnTo>
                    <a:pt x="2561451" y="2441998"/>
                  </a:lnTo>
                  <a:lnTo>
                    <a:pt x="2614088" y="2433350"/>
                  </a:lnTo>
                  <a:lnTo>
                    <a:pt x="2666226" y="2423875"/>
                  </a:lnTo>
                  <a:lnTo>
                    <a:pt x="2717839" y="2413582"/>
                  </a:lnTo>
                  <a:lnTo>
                    <a:pt x="2768904" y="2402481"/>
                  </a:lnTo>
                  <a:lnTo>
                    <a:pt x="2819396" y="2390584"/>
                  </a:lnTo>
                  <a:lnTo>
                    <a:pt x="2869290" y="2377900"/>
                  </a:lnTo>
                  <a:lnTo>
                    <a:pt x="2918562" y="2364440"/>
                  </a:lnTo>
                  <a:lnTo>
                    <a:pt x="2967189" y="2350213"/>
                  </a:lnTo>
                  <a:lnTo>
                    <a:pt x="3015145" y="2335230"/>
                  </a:lnTo>
                  <a:lnTo>
                    <a:pt x="3062406" y="2319502"/>
                  </a:lnTo>
                  <a:lnTo>
                    <a:pt x="3108948" y="2303039"/>
                  </a:lnTo>
                  <a:lnTo>
                    <a:pt x="3154746" y="2285850"/>
                  </a:lnTo>
                  <a:lnTo>
                    <a:pt x="3199777" y="2267947"/>
                  </a:lnTo>
                  <a:lnTo>
                    <a:pt x="3244015" y="2249339"/>
                  </a:lnTo>
                  <a:lnTo>
                    <a:pt x="3287437" y="2230036"/>
                  </a:lnTo>
                  <a:lnTo>
                    <a:pt x="3330018" y="2210050"/>
                  </a:lnTo>
                  <a:lnTo>
                    <a:pt x="3371733" y="2189390"/>
                  </a:lnTo>
                  <a:lnTo>
                    <a:pt x="3412559" y="2168067"/>
                  </a:lnTo>
                  <a:lnTo>
                    <a:pt x="3452470" y="2146090"/>
                  </a:lnTo>
                  <a:lnTo>
                    <a:pt x="3491443" y="2123471"/>
                  </a:lnTo>
                  <a:lnTo>
                    <a:pt x="3529453" y="2100219"/>
                  </a:lnTo>
                  <a:lnTo>
                    <a:pt x="3566477" y="2076344"/>
                  </a:lnTo>
                  <a:lnTo>
                    <a:pt x="3602488" y="2051858"/>
                  </a:lnTo>
                  <a:lnTo>
                    <a:pt x="3637464" y="2026770"/>
                  </a:lnTo>
                  <a:lnTo>
                    <a:pt x="3671380" y="2001090"/>
                  </a:lnTo>
                  <a:lnTo>
                    <a:pt x="3704211" y="1974829"/>
                  </a:lnTo>
                  <a:lnTo>
                    <a:pt x="3735933" y="1947996"/>
                  </a:lnTo>
                  <a:lnTo>
                    <a:pt x="3766521" y="1920604"/>
                  </a:lnTo>
                  <a:lnTo>
                    <a:pt x="3795952" y="1892660"/>
                  </a:lnTo>
                  <a:lnTo>
                    <a:pt x="3824201" y="1864177"/>
                  </a:lnTo>
                  <a:lnTo>
                    <a:pt x="3851244" y="1835163"/>
                  </a:lnTo>
                  <a:lnTo>
                    <a:pt x="3877055" y="1805630"/>
                  </a:lnTo>
                  <a:lnTo>
                    <a:pt x="3901612" y="1775588"/>
                  </a:lnTo>
                  <a:lnTo>
                    <a:pt x="3924889" y="1745047"/>
                  </a:lnTo>
                  <a:lnTo>
                    <a:pt x="3967508" y="1682508"/>
                  </a:lnTo>
                  <a:lnTo>
                    <a:pt x="4004716" y="1618096"/>
                  </a:lnTo>
                  <a:lnTo>
                    <a:pt x="4036319" y="1551893"/>
                  </a:lnTo>
                  <a:lnTo>
                    <a:pt x="4063164" y="1480780"/>
                  </a:lnTo>
                  <a:lnTo>
                    <a:pt x="4074420" y="1443419"/>
                  </a:lnTo>
                  <a:lnTo>
                    <a:pt x="4083744" y="1406083"/>
                  </a:lnTo>
                  <a:lnTo>
                    <a:pt x="4096675" y="1331570"/>
                  </a:lnTo>
                  <a:lnTo>
                    <a:pt x="4102112" y="1257408"/>
                  </a:lnTo>
                  <a:lnTo>
                    <a:pt x="4102069" y="1220511"/>
                  </a:lnTo>
                  <a:lnTo>
                    <a:pt x="4096555" y="1147189"/>
                  </a:lnTo>
                  <a:lnTo>
                    <a:pt x="4083935" y="1074634"/>
                  </a:lnTo>
                  <a:lnTo>
                    <a:pt x="4064362" y="1003015"/>
                  </a:lnTo>
                  <a:lnTo>
                    <a:pt x="4037992" y="932497"/>
                  </a:lnTo>
                  <a:lnTo>
                    <a:pt x="4022306" y="897704"/>
                  </a:lnTo>
                  <a:lnTo>
                    <a:pt x="4004979" y="863248"/>
                  </a:lnTo>
                  <a:lnTo>
                    <a:pt x="3986030" y="829151"/>
                  </a:lnTo>
                  <a:lnTo>
                    <a:pt x="3965479" y="795434"/>
                  </a:lnTo>
                  <a:lnTo>
                    <a:pt x="3943344" y="762118"/>
                  </a:lnTo>
                  <a:lnTo>
                    <a:pt x="3919645" y="729222"/>
                  </a:lnTo>
                  <a:lnTo>
                    <a:pt x="3894402" y="696769"/>
                  </a:lnTo>
                  <a:lnTo>
                    <a:pt x="3867634" y="664779"/>
                  </a:lnTo>
                  <a:lnTo>
                    <a:pt x="3839360" y="633273"/>
                  </a:lnTo>
                  <a:lnTo>
                    <a:pt x="3809599" y="602272"/>
                  </a:lnTo>
                  <a:lnTo>
                    <a:pt x="3778371" y="571796"/>
                  </a:lnTo>
                  <a:lnTo>
                    <a:pt x="3745695" y="541866"/>
                  </a:lnTo>
                  <a:lnTo>
                    <a:pt x="3711591" y="512504"/>
                  </a:lnTo>
                  <a:lnTo>
                    <a:pt x="3676077" y="483730"/>
                  </a:lnTo>
                  <a:lnTo>
                    <a:pt x="3639174" y="455566"/>
                  </a:lnTo>
                  <a:lnTo>
                    <a:pt x="3600901" y="428030"/>
                  </a:lnTo>
                  <a:lnTo>
                    <a:pt x="3561276" y="401146"/>
                  </a:lnTo>
                  <a:lnTo>
                    <a:pt x="3520320" y="374933"/>
                  </a:lnTo>
                  <a:lnTo>
                    <a:pt x="3478051" y="349413"/>
                  </a:lnTo>
                  <a:lnTo>
                    <a:pt x="3434489" y="324605"/>
                  </a:lnTo>
                  <a:lnTo>
                    <a:pt x="3389654" y="300532"/>
                  </a:lnTo>
                  <a:lnTo>
                    <a:pt x="3343564" y="277214"/>
                  </a:lnTo>
                  <a:lnTo>
                    <a:pt x="3296240" y="254672"/>
                  </a:lnTo>
                  <a:lnTo>
                    <a:pt x="3247699" y="232926"/>
                  </a:lnTo>
                  <a:lnTo>
                    <a:pt x="3197963" y="211997"/>
                  </a:lnTo>
                  <a:lnTo>
                    <a:pt x="3147049" y="191907"/>
                  </a:lnTo>
                  <a:lnTo>
                    <a:pt x="3094978" y="172677"/>
                  </a:lnTo>
                  <a:lnTo>
                    <a:pt x="3041769" y="154326"/>
                  </a:lnTo>
                  <a:lnTo>
                    <a:pt x="2987441" y="136876"/>
                  </a:lnTo>
                  <a:lnTo>
                    <a:pt x="2932013" y="120347"/>
                  </a:lnTo>
                  <a:lnTo>
                    <a:pt x="2875505" y="104762"/>
                  </a:lnTo>
                  <a:lnTo>
                    <a:pt x="2817936" y="90139"/>
                  </a:lnTo>
                  <a:lnTo>
                    <a:pt x="2759326" y="76501"/>
                  </a:lnTo>
                  <a:lnTo>
                    <a:pt x="2699693" y="63868"/>
                  </a:lnTo>
                  <a:lnTo>
                    <a:pt x="2646856" y="53689"/>
                  </a:lnTo>
                  <a:lnTo>
                    <a:pt x="2593878" y="44413"/>
                  </a:lnTo>
                  <a:lnTo>
                    <a:pt x="2540783" y="36037"/>
                  </a:lnTo>
                  <a:lnTo>
                    <a:pt x="2487595" y="28552"/>
                  </a:lnTo>
                  <a:lnTo>
                    <a:pt x="2434339" y="21952"/>
                  </a:lnTo>
                  <a:lnTo>
                    <a:pt x="2381040" y="16232"/>
                  </a:lnTo>
                  <a:lnTo>
                    <a:pt x="2327722" y="11384"/>
                  </a:lnTo>
                  <a:lnTo>
                    <a:pt x="2274409" y="7401"/>
                  </a:lnTo>
                  <a:lnTo>
                    <a:pt x="2221126" y="4278"/>
                  </a:lnTo>
                  <a:lnTo>
                    <a:pt x="2167896" y="2008"/>
                  </a:lnTo>
                  <a:lnTo>
                    <a:pt x="2114745" y="584"/>
                  </a:lnTo>
                  <a:lnTo>
                    <a:pt x="2061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7135" y="1520444"/>
              <a:ext cx="4152900" cy="2832100"/>
            </a:xfrm>
            <a:custGeom>
              <a:avLst/>
              <a:gdLst/>
              <a:ahLst/>
              <a:cxnLst/>
              <a:rect l="l" t="t" r="r" b="b"/>
              <a:pathLst>
                <a:path w="4152900" h="2832100">
                  <a:moveTo>
                    <a:pt x="1047551" y="2359371"/>
                  </a:moveTo>
                  <a:lnTo>
                    <a:pt x="1197744" y="2819400"/>
                  </a:lnTo>
                  <a:lnTo>
                    <a:pt x="1200030" y="2832100"/>
                  </a:lnTo>
                  <a:lnTo>
                    <a:pt x="1233939" y="2832100"/>
                  </a:lnTo>
                  <a:lnTo>
                    <a:pt x="1281061" y="2806700"/>
                  </a:lnTo>
                  <a:lnTo>
                    <a:pt x="1221747" y="2806700"/>
                  </a:lnTo>
                  <a:lnTo>
                    <a:pt x="1209682" y="2794000"/>
                  </a:lnTo>
                  <a:lnTo>
                    <a:pt x="1236886" y="2778749"/>
                  </a:lnTo>
                  <a:lnTo>
                    <a:pt x="1101001" y="2362200"/>
                  </a:lnTo>
                  <a:lnTo>
                    <a:pt x="1060330" y="2362200"/>
                  </a:lnTo>
                  <a:lnTo>
                    <a:pt x="1047551" y="2359371"/>
                  </a:lnTo>
                  <a:close/>
                </a:path>
                <a:path w="4152900" h="2832100">
                  <a:moveTo>
                    <a:pt x="1812805" y="2463800"/>
                  </a:moveTo>
                  <a:lnTo>
                    <a:pt x="1798708" y="2463800"/>
                  </a:lnTo>
                  <a:lnTo>
                    <a:pt x="1236886" y="2778749"/>
                  </a:lnTo>
                  <a:lnTo>
                    <a:pt x="1246004" y="2806700"/>
                  </a:lnTo>
                  <a:lnTo>
                    <a:pt x="1281061" y="2806700"/>
                  </a:lnTo>
                  <a:lnTo>
                    <a:pt x="1818856" y="2516815"/>
                  </a:lnTo>
                  <a:lnTo>
                    <a:pt x="1808868" y="2514600"/>
                  </a:lnTo>
                  <a:lnTo>
                    <a:pt x="1810900" y="2489200"/>
                  </a:lnTo>
                  <a:lnTo>
                    <a:pt x="2589186" y="2489200"/>
                  </a:lnTo>
                  <a:lnTo>
                    <a:pt x="2642278" y="2476500"/>
                  </a:lnTo>
                  <a:lnTo>
                    <a:pt x="1870715" y="2476500"/>
                  </a:lnTo>
                  <a:lnTo>
                    <a:pt x="1812805" y="2463800"/>
                  </a:lnTo>
                  <a:close/>
                </a:path>
                <a:path w="4152900" h="2832100">
                  <a:moveTo>
                    <a:pt x="2589186" y="2489200"/>
                  </a:moveTo>
                  <a:lnTo>
                    <a:pt x="1810900" y="2489200"/>
                  </a:lnTo>
                  <a:lnTo>
                    <a:pt x="1822965" y="2514600"/>
                  </a:lnTo>
                  <a:lnTo>
                    <a:pt x="1818856" y="2516815"/>
                  </a:lnTo>
                  <a:lnTo>
                    <a:pt x="1866133" y="2527300"/>
                  </a:lnTo>
                  <a:lnTo>
                    <a:pt x="2261814" y="2527300"/>
                  </a:lnTo>
                  <a:lnTo>
                    <a:pt x="2317299" y="2514600"/>
                  </a:lnTo>
                  <a:lnTo>
                    <a:pt x="2427237" y="2514600"/>
                  </a:lnTo>
                  <a:lnTo>
                    <a:pt x="2481640" y="2501900"/>
                  </a:lnTo>
                  <a:lnTo>
                    <a:pt x="2535631" y="2501900"/>
                  </a:lnTo>
                  <a:lnTo>
                    <a:pt x="2589186" y="2489200"/>
                  </a:lnTo>
                  <a:close/>
                </a:path>
                <a:path w="4152900" h="2832100">
                  <a:moveTo>
                    <a:pt x="2676521" y="50800"/>
                  </a:moveTo>
                  <a:lnTo>
                    <a:pt x="2289375" y="50800"/>
                  </a:lnTo>
                  <a:lnTo>
                    <a:pt x="2343261" y="63500"/>
                  </a:lnTo>
                  <a:lnTo>
                    <a:pt x="2451065" y="63500"/>
                  </a:lnTo>
                  <a:lnTo>
                    <a:pt x="2504933" y="76200"/>
                  </a:lnTo>
                  <a:lnTo>
                    <a:pt x="2558744" y="76200"/>
                  </a:lnTo>
                  <a:lnTo>
                    <a:pt x="2719585" y="114300"/>
                  </a:lnTo>
                  <a:lnTo>
                    <a:pt x="2958515" y="165100"/>
                  </a:lnTo>
                  <a:lnTo>
                    <a:pt x="3015282" y="190500"/>
                  </a:lnTo>
                  <a:lnTo>
                    <a:pt x="3070825" y="203200"/>
                  </a:lnTo>
                  <a:lnTo>
                    <a:pt x="3125127" y="228600"/>
                  </a:lnTo>
                  <a:lnTo>
                    <a:pt x="3178169" y="241300"/>
                  </a:lnTo>
                  <a:lnTo>
                    <a:pt x="3229933" y="266700"/>
                  </a:lnTo>
                  <a:lnTo>
                    <a:pt x="3280401" y="279400"/>
                  </a:lnTo>
                  <a:lnTo>
                    <a:pt x="3329553" y="304800"/>
                  </a:lnTo>
                  <a:lnTo>
                    <a:pt x="3377372" y="330200"/>
                  </a:lnTo>
                  <a:lnTo>
                    <a:pt x="3423839" y="355600"/>
                  </a:lnTo>
                  <a:lnTo>
                    <a:pt x="3468936" y="381000"/>
                  </a:lnTo>
                  <a:lnTo>
                    <a:pt x="3512644" y="406400"/>
                  </a:lnTo>
                  <a:lnTo>
                    <a:pt x="3554945" y="431800"/>
                  </a:lnTo>
                  <a:lnTo>
                    <a:pt x="3595821" y="457200"/>
                  </a:lnTo>
                  <a:lnTo>
                    <a:pt x="3635253" y="482600"/>
                  </a:lnTo>
                  <a:lnTo>
                    <a:pt x="3673223" y="520700"/>
                  </a:lnTo>
                  <a:lnTo>
                    <a:pt x="3709713" y="546100"/>
                  </a:lnTo>
                  <a:lnTo>
                    <a:pt x="3744703" y="571500"/>
                  </a:lnTo>
                  <a:lnTo>
                    <a:pt x="3778177" y="609600"/>
                  </a:lnTo>
                  <a:lnTo>
                    <a:pt x="3810114" y="635000"/>
                  </a:lnTo>
                  <a:lnTo>
                    <a:pt x="3840498" y="673100"/>
                  </a:lnTo>
                  <a:lnTo>
                    <a:pt x="3869309" y="698500"/>
                  </a:lnTo>
                  <a:lnTo>
                    <a:pt x="3896529" y="736600"/>
                  </a:lnTo>
                  <a:lnTo>
                    <a:pt x="3922140" y="762000"/>
                  </a:lnTo>
                  <a:lnTo>
                    <a:pt x="3946124" y="800100"/>
                  </a:lnTo>
                  <a:lnTo>
                    <a:pt x="3968461" y="825500"/>
                  </a:lnTo>
                  <a:lnTo>
                    <a:pt x="3989134" y="863600"/>
                  </a:lnTo>
                  <a:lnTo>
                    <a:pt x="4008124" y="901700"/>
                  </a:lnTo>
                  <a:lnTo>
                    <a:pt x="4025413" y="939800"/>
                  </a:lnTo>
                  <a:lnTo>
                    <a:pt x="4040982" y="965200"/>
                  </a:lnTo>
                  <a:lnTo>
                    <a:pt x="4054814" y="1003300"/>
                  </a:lnTo>
                  <a:lnTo>
                    <a:pt x="4066889" y="1041400"/>
                  </a:lnTo>
                  <a:lnTo>
                    <a:pt x="4077189" y="1079500"/>
                  </a:lnTo>
                  <a:lnTo>
                    <a:pt x="4085696" y="1117600"/>
                  </a:lnTo>
                  <a:lnTo>
                    <a:pt x="4092392" y="1143000"/>
                  </a:lnTo>
                  <a:lnTo>
                    <a:pt x="4097257" y="1181100"/>
                  </a:lnTo>
                  <a:lnTo>
                    <a:pt x="4100275" y="1219200"/>
                  </a:lnTo>
                  <a:lnTo>
                    <a:pt x="4101426" y="1257300"/>
                  </a:lnTo>
                  <a:lnTo>
                    <a:pt x="4100691" y="1295400"/>
                  </a:lnTo>
                  <a:lnTo>
                    <a:pt x="4098054" y="1333500"/>
                  </a:lnTo>
                  <a:lnTo>
                    <a:pt x="4093494" y="1371600"/>
                  </a:lnTo>
                  <a:lnTo>
                    <a:pt x="4086994" y="1409700"/>
                  </a:lnTo>
                  <a:lnTo>
                    <a:pt x="4080035" y="1435100"/>
                  </a:lnTo>
                  <a:lnTo>
                    <a:pt x="4071707" y="1473200"/>
                  </a:lnTo>
                  <a:lnTo>
                    <a:pt x="4061973" y="1498600"/>
                  </a:lnTo>
                  <a:lnTo>
                    <a:pt x="4050799" y="1536700"/>
                  </a:lnTo>
                  <a:lnTo>
                    <a:pt x="4037257" y="1562100"/>
                  </a:lnTo>
                  <a:lnTo>
                    <a:pt x="4022230" y="1600200"/>
                  </a:lnTo>
                  <a:lnTo>
                    <a:pt x="4005744" y="1625600"/>
                  </a:lnTo>
                  <a:lnTo>
                    <a:pt x="3987823" y="1663700"/>
                  </a:lnTo>
                  <a:lnTo>
                    <a:pt x="3968492" y="1689100"/>
                  </a:lnTo>
                  <a:lnTo>
                    <a:pt x="3947777" y="1727200"/>
                  </a:lnTo>
                  <a:lnTo>
                    <a:pt x="3925701" y="1752600"/>
                  </a:lnTo>
                  <a:lnTo>
                    <a:pt x="3902290" y="1790700"/>
                  </a:lnTo>
                  <a:lnTo>
                    <a:pt x="3877570" y="1816100"/>
                  </a:lnTo>
                  <a:lnTo>
                    <a:pt x="3851563" y="1841500"/>
                  </a:lnTo>
                  <a:lnTo>
                    <a:pt x="3824297" y="1879600"/>
                  </a:lnTo>
                  <a:lnTo>
                    <a:pt x="3795795" y="1905000"/>
                  </a:lnTo>
                  <a:lnTo>
                    <a:pt x="3766082" y="1930400"/>
                  </a:lnTo>
                  <a:lnTo>
                    <a:pt x="3735184" y="1955800"/>
                  </a:lnTo>
                  <a:lnTo>
                    <a:pt x="3703125" y="1981200"/>
                  </a:lnTo>
                  <a:lnTo>
                    <a:pt x="3669930" y="2006600"/>
                  </a:lnTo>
                  <a:lnTo>
                    <a:pt x="3635624" y="2032000"/>
                  </a:lnTo>
                  <a:lnTo>
                    <a:pt x="3600232" y="2057400"/>
                  </a:lnTo>
                  <a:lnTo>
                    <a:pt x="3563778" y="2082800"/>
                  </a:lnTo>
                  <a:lnTo>
                    <a:pt x="3526289" y="2108200"/>
                  </a:lnTo>
                  <a:lnTo>
                    <a:pt x="3487787" y="2133600"/>
                  </a:lnTo>
                  <a:lnTo>
                    <a:pt x="3448300" y="2159000"/>
                  </a:lnTo>
                  <a:lnTo>
                    <a:pt x="3407851" y="2171700"/>
                  </a:lnTo>
                  <a:lnTo>
                    <a:pt x="3366465" y="2197100"/>
                  </a:lnTo>
                  <a:lnTo>
                    <a:pt x="3324167" y="2222500"/>
                  </a:lnTo>
                  <a:lnTo>
                    <a:pt x="3280982" y="2235200"/>
                  </a:lnTo>
                  <a:lnTo>
                    <a:pt x="3236936" y="2260600"/>
                  </a:lnTo>
                  <a:lnTo>
                    <a:pt x="3192052" y="2273300"/>
                  </a:lnTo>
                  <a:lnTo>
                    <a:pt x="3146356" y="2298700"/>
                  </a:lnTo>
                  <a:lnTo>
                    <a:pt x="2955947" y="2349500"/>
                  </a:lnTo>
                  <a:lnTo>
                    <a:pt x="2906564" y="2374900"/>
                  </a:lnTo>
                  <a:lnTo>
                    <a:pt x="2805832" y="2400300"/>
                  </a:lnTo>
                  <a:lnTo>
                    <a:pt x="2754535" y="2400300"/>
                  </a:lnTo>
                  <a:lnTo>
                    <a:pt x="2597213" y="2438400"/>
                  </a:lnTo>
                  <a:lnTo>
                    <a:pt x="2543712" y="2438400"/>
                  </a:lnTo>
                  <a:lnTo>
                    <a:pt x="2435270" y="2463800"/>
                  </a:lnTo>
                  <a:lnTo>
                    <a:pt x="2325072" y="2463800"/>
                  </a:lnTo>
                  <a:lnTo>
                    <a:pt x="2269378" y="2476500"/>
                  </a:lnTo>
                  <a:lnTo>
                    <a:pt x="2694885" y="2476500"/>
                  </a:lnTo>
                  <a:lnTo>
                    <a:pt x="2998887" y="2400300"/>
                  </a:lnTo>
                  <a:lnTo>
                    <a:pt x="3047380" y="2374900"/>
                  </a:lnTo>
                  <a:lnTo>
                    <a:pt x="3188628" y="2336800"/>
                  </a:lnTo>
                  <a:lnTo>
                    <a:pt x="3234216" y="2311400"/>
                  </a:lnTo>
                  <a:lnTo>
                    <a:pt x="3279015" y="2298700"/>
                  </a:lnTo>
                  <a:lnTo>
                    <a:pt x="3323000" y="2273300"/>
                  </a:lnTo>
                  <a:lnTo>
                    <a:pt x="3366146" y="2247900"/>
                  </a:lnTo>
                  <a:lnTo>
                    <a:pt x="3408427" y="2235200"/>
                  </a:lnTo>
                  <a:lnTo>
                    <a:pt x="3449818" y="2209800"/>
                  </a:lnTo>
                  <a:lnTo>
                    <a:pt x="3490294" y="2184400"/>
                  </a:lnTo>
                  <a:lnTo>
                    <a:pt x="3529830" y="2171700"/>
                  </a:lnTo>
                  <a:lnTo>
                    <a:pt x="3568401" y="2146300"/>
                  </a:lnTo>
                  <a:lnTo>
                    <a:pt x="3605981" y="2120900"/>
                  </a:lnTo>
                  <a:lnTo>
                    <a:pt x="3642545" y="2095500"/>
                  </a:lnTo>
                  <a:lnTo>
                    <a:pt x="3678069" y="2070100"/>
                  </a:lnTo>
                  <a:lnTo>
                    <a:pt x="3712526" y="2044700"/>
                  </a:lnTo>
                  <a:lnTo>
                    <a:pt x="3745892" y="2019300"/>
                  </a:lnTo>
                  <a:lnTo>
                    <a:pt x="3778141" y="1993900"/>
                  </a:lnTo>
                  <a:lnTo>
                    <a:pt x="3809249" y="1955800"/>
                  </a:lnTo>
                  <a:lnTo>
                    <a:pt x="3839190" y="1930400"/>
                  </a:lnTo>
                  <a:lnTo>
                    <a:pt x="3867939" y="1905000"/>
                  </a:lnTo>
                  <a:lnTo>
                    <a:pt x="3895470" y="1866900"/>
                  </a:lnTo>
                  <a:lnTo>
                    <a:pt x="3921759" y="1841500"/>
                  </a:lnTo>
                  <a:lnTo>
                    <a:pt x="3946781" y="1816100"/>
                  </a:lnTo>
                  <a:lnTo>
                    <a:pt x="3970510" y="1778000"/>
                  </a:lnTo>
                  <a:lnTo>
                    <a:pt x="3992920" y="1752600"/>
                  </a:lnTo>
                  <a:lnTo>
                    <a:pt x="4013988" y="1714500"/>
                  </a:lnTo>
                  <a:lnTo>
                    <a:pt x="4033687" y="1689100"/>
                  </a:lnTo>
                  <a:lnTo>
                    <a:pt x="4051993" y="1651000"/>
                  </a:lnTo>
                  <a:lnTo>
                    <a:pt x="4068880" y="1612900"/>
                  </a:lnTo>
                  <a:lnTo>
                    <a:pt x="4084323" y="1587500"/>
                  </a:lnTo>
                  <a:lnTo>
                    <a:pt x="4098297" y="1549400"/>
                  </a:lnTo>
                  <a:lnTo>
                    <a:pt x="4110132" y="1511300"/>
                  </a:lnTo>
                  <a:lnTo>
                    <a:pt x="4120491" y="1485900"/>
                  </a:lnTo>
                  <a:lnTo>
                    <a:pt x="4129373" y="1447800"/>
                  </a:lnTo>
                  <a:lnTo>
                    <a:pt x="4136778" y="1409700"/>
                  </a:lnTo>
                  <a:lnTo>
                    <a:pt x="4143553" y="1371600"/>
                  </a:lnTo>
                  <a:lnTo>
                    <a:pt x="4148410" y="1333500"/>
                  </a:lnTo>
                  <a:lnTo>
                    <a:pt x="4151370" y="1295400"/>
                  </a:lnTo>
                  <a:lnTo>
                    <a:pt x="4152454" y="1257300"/>
                  </a:lnTo>
                  <a:lnTo>
                    <a:pt x="4151684" y="1219200"/>
                  </a:lnTo>
                  <a:lnTo>
                    <a:pt x="4144667" y="1155700"/>
                  </a:lnTo>
                  <a:lnTo>
                    <a:pt x="4138464" y="1117600"/>
                  </a:lnTo>
                  <a:lnTo>
                    <a:pt x="4130492" y="1079500"/>
                  </a:lnTo>
                  <a:lnTo>
                    <a:pt x="4120774" y="1041400"/>
                  </a:lnTo>
                  <a:lnTo>
                    <a:pt x="4109331" y="1003300"/>
                  </a:lnTo>
                  <a:lnTo>
                    <a:pt x="4096183" y="965200"/>
                  </a:lnTo>
                  <a:lnTo>
                    <a:pt x="4081354" y="927100"/>
                  </a:lnTo>
                  <a:lnTo>
                    <a:pt x="4064864" y="901700"/>
                  </a:lnTo>
                  <a:lnTo>
                    <a:pt x="4046735" y="863600"/>
                  </a:lnTo>
                  <a:lnTo>
                    <a:pt x="4026988" y="825500"/>
                  </a:lnTo>
                  <a:lnTo>
                    <a:pt x="4005644" y="787400"/>
                  </a:lnTo>
                  <a:lnTo>
                    <a:pt x="3982726" y="762000"/>
                  </a:lnTo>
                  <a:lnTo>
                    <a:pt x="3958254" y="723900"/>
                  </a:lnTo>
                  <a:lnTo>
                    <a:pt x="3932251" y="698500"/>
                  </a:lnTo>
                  <a:lnTo>
                    <a:pt x="3904737" y="660400"/>
                  </a:lnTo>
                  <a:lnTo>
                    <a:pt x="3875735" y="635000"/>
                  </a:lnTo>
                  <a:lnTo>
                    <a:pt x="3845264" y="596900"/>
                  </a:lnTo>
                  <a:lnTo>
                    <a:pt x="3813349" y="571500"/>
                  </a:lnTo>
                  <a:lnTo>
                    <a:pt x="3780008" y="533400"/>
                  </a:lnTo>
                  <a:lnTo>
                    <a:pt x="3745265" y="508000"/>
                  </a:lnTo>
                  <a:lnTo>
                    <a:pt x="3709140" y="482600"/>
                  </a:lnTo>
                  <a:lnTo>
                    <a:pt x="3671655" y="457200"/>
                  </a:lnTo>
                  <a:lnTo>
                    <a:pt x="3632832" y="419100"/>
                  </a:lnTo>
                  <a:lnTo>
                    <a:pt x="3592692" y="393700"/>
                  </a:lnTo>
                  <a:lnTo>
                    <a:pt x="3551256" y="368300"/>
                  </a:lnTo>
                  <a:lnTo>
                    <a:pt x="3508546" y="342900"/>
                  </a:lnTo>
                  <a:lnTo>
                    <a:pt x="3464583" y="317500"/>
                  </a:lnTo>
                  <a:lnTo>
                    <a:pt x="3419390" y="292100"/>
                  </a:lnTo>
                  <a:lnTo>
                    <a:pt x="3372986" y="266700"/>
                  </a:lnTo>
                  <a:lnTo>
                    <a:pt x="3325395" y="254000"/>
                  </a:lnTo>
                  <a:lnTo>
                    <a:pt x="3276637" y="228600"/>
                  </a:lnTo>
                  <a:lnTo>
                    <a:pt x="3226734" y="203200"/>
                  </a:lnTo>
                  <a:lnTo>
                    <a:pt x="3175707" y="190500"/>
                  </a:lnTo>
                  <a:lnTo>
                    <a:pt x="3123578" y="165100"/>
                  </a:lnTo>
                  <a:lnTo>
                    <a:pt x="3070369" y="152400"/>
                  </a:lnTo>
                  <a:lnTo>
                    <a:pt x="3016100" y="127000"/>
                  </a:lnTo>
                  <a:lnTo>
                    <a:pt x="2847152" y="88900"/>
                  </a:lnTo>
                  <a:lnTo>
                    <a:pt x="2724538" y="88900"/>
                  </a:lnTo>
                  <a:lnTo>
                    <a:pt x="2729618" y="63500"/>
                  </a:lnTo>
                  <a:lnTo>
                    <a:pt x="2676521" y="50800"/>
                  </a:lnTo>
                  <a:close/>
                </a:path>
                <a:path w="4152900" h="2832100">
                  <a:moveTo>
                    <a:pt x="1092715" y="2336800"/>
                  </a:moveTo>
                  <a:lnTo>
                    <a:pt x="1068585" y="2336800"/>
                  </a:lnTo>
                  <a:lnTo>
                    <a:pt x="1060330" y="2362200"/>
                  </a:lnTo>
                  <a:lnTo>
                    <a:pt x="1101001" y="2362200"/>
                  </a:lnTo>
                  <a:lnTo>
                    <a:pt x="1092715" y="2336800"/>
                  </a:lnTo>
                  <a:close/>
                </a:path>
                <a:path w="4152900" h="2832100">
                  <a:moveTo>
                    <a:pt x="181617" y="749300"/>
                  </a:moveTo>
                  <a:lnTo>
                    <a:pt x="151909" y="787400"/>
                  </a:lnTo>
                  <a:lnTo>
                    <a:pt x="124881" y="825500"/>
                  </a:lnTo>
                  <a:lnTo>
                    <a:pt x="100528" y="876300"/>
                  </a:lnTo>
                  <a:lnTo>
                    <a:pt x="78841" y="914400"/>
                  </a:lnTo>
                  <a:lnTo>
                    <a:pt x="59815" y="965200"/>
                  </a:lnTo>
                  <a:lnTo>
                    <a:pt x="43441" y="1003300"/>
                  </a:lnTo>
                  <a:lnTo>
                    <a:pt x="31055" y="1041400"/>
                  </a:lnTo>
                  <a:lnTo>
                    <a:pt x="20758" y="1079500"/>
                  </a:lnTo>
                  <a:lnTo>
                    <a:pt x="12533" y="1117600"/>
                  </a:lnTo>
                  <a:lnTo>
                    <a:pt x="6363" y="1155700"/>
                  </a:lnTo>
                  <a:lnTo>
                    <a:pt x="2229" y="1206500"/>
                  </a:lnTo>
                  <a:lnTo>
                    <a:pt x="114" y="1244600"/>
                  </a:lnTo>
                  <a:lnTo>
                    <a:pt x="0" y="1282700"/>
                  </a:lnTo>
                  <a:lnTo>
                    <a:pt x="1869" y="1320800"/>
                  </a:lnTo>
                  <a:lnTo>
                    <a:pt x="5704" y="1358900"/>
                  </a:lnTo>
                  <a:lnTo>
                    <a:pt x="11487" y="1397000"/>
                  </a:lnTo>
                  <a:lnTo>
                    <a:pt x="19200" y="1435100"/>
                  </a:lnTo>
                  <a:lnTo>
                    <a:pt x="28826" y="1473200"/>
                  </a:lnTo>
                  <a:lnTo>
                    <a:pt x="40347" y="1511300"/>
                  </a:lnTo>
                  <a:lnTo>
                    <a:pt x="53745" y="1549400"/>
                  </a:lnTo>
                  <a:lnTo>
                    <a:pt x="69002" y="1587500"/>
                  </a:lnTo>
                  <a:lnTo>
                    <a:pt x="86102" y="1625600"/>
                  </a:lnTo>
                  <a:lnTo>
                    <a:pt x="105025" y="1663700"/>
                  </a:lnTo>
                  <a:lnTo>
                    <a:pt x="125754" y="1701800"/>
                  </a:lnTo>
                  <a:lnTo>
                    <a:pt x="148272" y="1727200"/>
                  </a:lnTo>
                  <a:lnTo>
                    <a:pt x="172561" y="1765300"/>
                  </a:lnTo>
                  <a:lnTo>
                    <a:pt x="198603" y="1803400"/>
                  </a:lnTo>
                  <a:lnTo>
                    <a:pt x="226380" y="1841500"/>
                  </a:lnTo>
                  <a:lnTo>
                    <a:pt x="255875" y="1866900"/>
                  </a:lnTo>
                  <a:lnTo>
                    <a:pt x="287071" y="1905000"/>
                  </a:lnTo>
                  <a:lnTo>
                    <a:pt x="319948" y="1943100"/>
                  </a:lnTo>
                  <a:lnTo>
                    <a:pt x="354490" y="1968500"/>
                  </a:lnTo>
                  <a:lnTo>
                    <a:pt x="390679" y="2006600"/>
                  </a:lnTo>
                  <a:lnTo>
                    <a:pt x="428498" y="2032000"/>
                  </a:lnTo>
                  <a:lnTo>
                    <a:pt x="467927" y="2057400"/>
                  </a:lnTo>
                  <a:lnTo>
                    <a:pt x="508951" y="2095500"/>
                  </a:lnTo>
                  <a:lnTo>
                    <a:pt x="551550" y="2120900"/>
                  </a:lnTo>
                  <a:lnTo>
                    <a:pt x="595708" y="2146300"/>
                  </a:lnTo>
                  <a:lnTo>
                    <a:pt x="641406" y="2171700"/>
                  </a:lnTo>
                  <a:lnTo>
                    <a:pt x="688628" y="2209800"/>
                  </a:lnTo>
                  <a:lnTo>
                    <a:pt x="737354" y="2235200"/>
                  </a:lnTo>
                  <a:lnTo>
                    <a:pt x="787568" y="2260600"/>
                  </a:lnTo>
                  <a:lnTo>
                    <a:pt x="839252" y="2273300"/>
                  </a:lnTo>
                  <a:lnTo>
                    <a:pt x="892388" y="2298700"/>
                  </a:lnTo>
                  <a:lnTo>
                    <a:pt x="946958" y="2324100"/>
                  </a:lnTo>
                  <a:lnTo>
                    <a:pt x="1002945" y="2349500"/>
                  </a:lnTo>
                  <a:lnTo>
                    <a:pt x="1047551" y="2359371"/>
                  </a:lnTo>
                  <a:lnTo>
                    <a:pt x="1044328" y="2349500"/>
                  </a:lnTo>
                  <a:lnTo>
                    <a:pt x="1068585" y="2336800"/>
                  </a:lnTo>
                  <a:lnTo>
                    <a:pt x="1092715" y="2336800"/>
                  </a:lnTo>
                  <a:lnTo>
                    <a:pt x="1090175" y="2324100"/>
                  </a:lnTo>
                  <a:lnTo>
                    <a:pt x="1076713" y="2324100"/>
                  </a:lnTo>
                  <a:lnTo>
                    <a:pt x="1017142" y="2298700"/>
                  </a:lnTo>
                  <a:lnTo>
                    <a:pt x="959222" y="2273300"/>
                  </a:lnTo>
                  <a:lnTo>
                    <a:pt x="902966" y="2247900"/>
                  </a:lnTo>
                  <a:lnTo>
                    <a:pt x="848387" y="2222500"/>
                  </a:lnTo>
                  <a:lnTo>
                    <a:pt x="795497" y="2197100"/>
                  </a:lnTo>
                  <a:lnTo>
                    <a:pt x="744309" y="2171700"/>
                  </a:lnTo>
                  <a:lnTo>
                    <a:pt x="694834" y="2146300"/>
                  </a:lnTo>
                  <a:lnTo>
                    <a:pt x="647087" y="2120900"/>
                  </a:lnTo>
                  <a:lnTo>
                    <a:pt x="601079" y="2095500"/>
                  </a:lnTo>
                  <a:lnTo>
                    <a:pt x="556822" y="2070100"/>
                  </a:lnTo>
                  <a:lnTo>
                    <a:pt x="514329" y="2032000"/>
                  </a:lnTo>
                  <a:lnTo>
                    <a:pt x="473613" y="2006600"/>
                  </a:lnTo>
                  <a:lnTo>
                    <a:pt x="434686" y="1968500"/>
                  </a:lnTo>
                  <a:lnTo>
                    <a:pt x="397560" y="1943100"/>
                  </a:lnTo>
                  <a:lnTo>
                    <a:pt x="362249" y="1905000"/>
                  </a:lnTo>
                  <a:lnTo>
                    <a:pt x="328764" y="1879600"/>
                  </a:lnTo>
                  <a:lnTo>
                    <a:pt x="297118" y="1841500"/>
                  </a:lnTo>
                  <a:lnTo>
                    <a:pt x="267324" y="1803400"/>
                  </a:lnTo>
                  <a:lnTo>
                    <a:pt x="239393" y="1778000"/>
                  </a:lnTo>
                  <a:lnTo>
                    <a:pt x="213339" y="1739900"/>
                  </a:lnTo>
                  <a:lnTo>
                    <a:pt x="189174" y="1701800"/>
                  </a:lnTo>
                  <a:lnTo>
                    <a:pt x="166910" y="1663700"/>
                  </a:lnTo>
                  <a:lnTo>
                    <a:pt x="146561" y="1625600"/>
                  </a:lnTo>
                  <a:lnTo>
                    <a:pt x="128137" y="1587500"/>
                  </a:lnTo>
                  <a:lnTo>
                    <a:pt x="111653" y="1549400"/>
                  </a:lnTo>
                  <a:lnTo>
                    <a:pt x="97120" y="1524000"/>
                  </a:lnTo>
                  <a:lnTo>
                    <a:pt x="84551" y="1485900"/>
                  </a:lnTo>
                  <a:lnTo>
                    <a:pt x="73958" y="1447800"/>
                  </a:lnTo>
                  <a:lnTo>
                    <a:pt x="65354" y="1409700"/>
                  </a:lnTo>
                  <a:lnTo>
                    <a:pt x="58751" y="1371600"/>
                  </a:lnTo>
                  <a:lnTo>
                    <a:pt x="54163" y="1333500"/>
                  </a:lnTo>
                  <a:lnTo>
                    <a:pt x="51600" y="1295400"/>
                  </a:lnTo>
                  <a:lnTo>
                    <a:pt x="51076" y="1257300"/>
                  </a:lnTo>
                  <a:lnTo>
                    <a:pt x="52604" y="1206500"/>
                  </a:lnTo>
                  <a:lnTo>
                    <a:pt x="56195" y="1168400"/>
                  </a:lnTo>
                  <a:lnTo>
                    <a:pt x="61862" y="1130300"/>
                  </a:lnTo>
                  <a:lnTo>
                    <a:pt x="69619" y="1092200"/>
                  </a:lnTo>
                  <a:lnTo>
                    <a:pt x="79476" y="1054100"/>
                  </a:lnTo>
                  <a:lnTo>
                    <a:pt x="91447" y="1016000"/>
                  </a:lnTo>
                  <a:lnTo>
                    <a:pt x="106862" y="977900"/>
                  </a:lnTo>
                  <a:lnTo>
                    <a:pt x="124806" y="939800"/>
                  </a:lnTo>
                  <a:lnTo>
                    <a:pt x="145311" y="901700"/>
                  </a:lnTo>
                  <a:lnTo>
                    <a:pt x="168409" y="850900"/>
                  </a:lnTo>
                  <a:lnTo>
                    <a:pt x="194132" y="812800"/>
                  </a:lnTo>
                  <a:lnTo>
                    <a:pt x="222511" y="774700"/>
                  </a:lnTo>
                  <a:lnTo>
                    <a:pt x="234084" y="762000"/>
                  </a:lnTo>
                  <a:lnTo>
                    <a:pt x="202191" y="762000"/>
                  </a:lnTo>
                  <a:lnTo>
                    <a:pt x="181617" y="749300"/>
                  </a:lnTo>
                  <a:close/>
                </a:path>
                <a:path w="4152900" h="2832100">
                  <a:moveTo>
                    <a:pt x="2623269" y="38100"/>
                  </a:moveTo>
                  <a:lnTo>
                    <a:pt x="1513258" y="38100"/>
                  </a:lnTo>
                  <a:lnTo>
                    <a:pt x="1314344" y="88900"/>
                  </a:lnTo>
                  <a:lnTo>
                    <a:pt x="1031158" y="165100"/>
                  </a:lnTo>
                  <a:lnTo>
                    <a:pt x="986050" y="190500"/>
                  </a:lnTo>
                  <a:lnTo>
                    <a:pt x="897846" y="215900"/>
                  </a:lnTo>
                  <a:lnTo>
                    <a:pt x="854801" y="241300"/>
                  </a:lnTo>
                  <a:lnTo>
                    <a:pt x="812492" y="254000"/>
                  </a:lnTo>
                  <a:lnTo>
                    <a:pt x="770946" y="279400"/>
                  </a:lnTo>
                  <a:lnTo>
                    <a:pt x="730186" y="292100"/>
                  </a:lnTo>
                  <a:lnTo>
                    <a:pt x="690238" y="317500"/>
                  </a:lnTo>
                  <a:lnTo>
                    <a:pt x="651125" y="342900"/>
                  </a:lnTo>
                  <a:lnTo>
                    <a:pt x="612874" y="368300"/>
                  </a:lnTo>
                  <a:lnTo>
                    <a:pt x="575509" y="381000"/>
                  </a:lnTo>
                  <a:lnTo>
                    <a:pt x="539054" y="406400"/>
                  </a:lnTo>
                  <a:lnTo>
                    <a:pt x="503534" y="431800"/>
                  </a:lnTo>
                  <a:lnTo>
                    <a:pt x="468974" y="457200"/>
                  </a:lnTo>
                  <a:lnTo>
                    <a:pt x="435398" y="482600"/>
                  </a:lnTo>
                  <a:lnTo>
                    <a:pt x="402833" y="508000"/>
                  </a:lnTo>
                  <a:lnTo>
                    <a:pt x="371301" y="533400"/>
                  </a:lnTo>
                  <a:lnTo>
                    <a:pt x="340828" y="571500"/>
                  </a:lnTo>
                  <a:lnTo>
                    <a:pt x="311440" y="596900"/>
                  </a:lnTo>
                  <a:lnTo>
                    <a:pt x="283159" y="622300"/>
                  </a:lnTo>
                  <a:lnTo>
                    <a:pt x="256012" y="647700"/>
                  </a:lnTo>
                  <a:lnTo>
                    <a:pt x="230023" y="685800"/>
                  </a:lnTo>
                  <a:lnTo>
                    <a:pt x="205216" y="711200"/>
                  </a:lnTo>
                  <a:lnTo>
                    <a:pt x="181617" y="749300"/>
                  </a:lnTo>
                  <a:lnTo>
                    <a:pt x="202191" y="762000"/>
                  </a:lnTo>
                  <a:lnTo>
                    <a:pt x="234084" y="762000"/>
                  </a:lnTo>
                  <a:lnTo>
                    <a:pt x="245658" y="749300"/>
                  </a:lnTo>
                  <a:lnTo>
                    <a:pt x="270040" y="711200"/>
                  </a:lnTo>
                  <a:lnTo>
                    <a:pt x="295633" y="685800"/>
                  </a:lnTo>
                  <a:lnTo>
                    <a:pt x="322411" y="660400"/>
                  </a:lnTo>
                  <a:lnTo>
                    <a:pt x="350349" y="622300"/>
                  </a:lnTo>
                  <a:lnTo>
                    <a:pt x="379422" y="596900"/>
                  </a:lnTo>
                  <a:lnTo>
                    <a:pt x="409604" y="571500"/>
                  </a:lnTo>
                  <a:lnTo>
                    <a:pt x="440870" y="546100"/>
                  </a:lnTo>
                  <a:lnTo>
                    <a:pt x="473194" y="520700"/>
                  </a:lnTo>
                  <a:lnTo>
                    <a:pt x="506552" y="495300"/>
                  </a:lnTo>
                  <a:lnTo>
                    <a:pt x="540918" y="469900"/>
                  </a:lnTo>
                  <a:lnTo>
                    <a:pt x="576266" y="444500"/>
                  </a:lnTo>
                  <a:lnTo>
                    <a:pt x="612571" y="419100"/>
                  </a:lnTo>
                  <a:lnTo>
                    <a:pt x="649809" y="406400"/>
                  </a:lnTo>
                  <a:lnTo>
                    <a:pt x="687953" y="381000"/>
                  </a:lnTo>
                  <a:lnTo>
                    <a:pt x="726978" y="355600"/>
                  </a:lnTo>
                  <a:lnTo>
                    <a:pt x="766858" y="330200"/>
                  </a:lnTo>
                  <a:lnTo>
                    <a:pt x="807570" y="317500"/>
                  </a:lnTo>
                  <a:lnTo>
                    <a:pt x="849086" y="292100"/>
                  </a:lnTo>
                  <a:lnTo>
                    <a:pt x="891382" y="279400"/>
                  </a:lnTo>
                  <a:lnTo>
                    <a:pt x="934433" y="254000"/>
                  </a:lnTo>
                  <a:lnTo>
                    <a:pt x="1022696" y="228600"/>
                  </a:lnTo>
                  <a:lnTo>
                    <a:pt x="1067858" y="203200"/>
                  </a:lnTo>
                  <a:lnTo>
                    <a:pt x="1351657" y="127000"/>
                  </a:lnTo>
                  <a:lnTo>
                    <a:pt x="1450535" y="101600"/>
                  </a:lnTo>
                  <a:lnTo>
                    <a:pt x="1500663" y="101600"/>
                  </a:lnTo>
                  <a:lnTo>
                    <a:pt x="1602167" y="76200"/>
                  </a:lnTo>
                  <a:lnTo>
                    <a:pt x="1653493" y="76200"/>
                  </a:lnTo>
                  <a:lnTo>
                    <a:pt x="1705168" y="63500"/>
                  </a:lnTo>
                  <a:lnTo>
                    <a:pt x="1809463" y="63500"/>
                  </a:lnTo>
                  <a:lnTo>
                    <a:pt x="1862033" y="50800"/>
                  </a:lnTo>
                  <a:lnTo>
                    <a:pt x="2676521" y="50800"/>
                  </a:lnTo>
                  <a:lnTo>
                    <a:pt x="2623269" y="38100"/>
                  </a:lnTo>
                  <a:close/>
                </a:path>
                <a:path w="4152900" h="2832100">
                  <a:moveTo>
                    <a:pt x="2729618" y="63500"/>
                  </a:moveTo>
                  <a:lnTo>
                    <a:pt x="2724538" y="88900"/>
                  </a:lnTo>
                  <a:lnTo>
                    <a:pt x="2847152" y="88900"/>
                  </a:lnTo>
                  <a:lnTo>
                    <a:pt x="2729618" y="63500"/>
                  </a:lnTo>
                  <a:close/>
                </a:path>
                <a:path w="4152900" h="2832100">
                  <a:moveTo>
                    <a:pt x="2462838" y="12700"/>
                  </a:moveTo>
                  <a:lnTo>
                    <a:pt x="1718421" y="12700"/>
                  </a:lnTo>
                  <a:lnTo>
                    <a:pt x="1666631" y="25400"/>
                  </a:lnTo>
                  <a:lnTo>
                    <a:pt x="1615157" y="25400"/>
                  </a:lnTo>
                  <a:lnTo>
                    <a:pt x="1564024" y="38100"/>
                  </a:lnTo>
                  <a:lnTo>
                    <a:pt x="2569888" y="38100"/>
                  </a:lnTo>
                  <a:lnTo>
                    <a:pt x="2462838" y="12700"/>
                  </a:lnTo>
                  <a:close/>
                </a:path>
                <a:path w="4152900" h="2832100">
                  <a:moveTo>
                    <a:pt x="2301912" y="0"/>
                  </a:moveTo>
                  <a:lnTo>
                    <a:pt x="1822851" y="0"/>
                  </a:lnTo>
                  <a:lnTo>
                    <a:pt x="1770502" y="12700"/>
                  </a:lnTo>
                  <a:lnTo>
                    <a:pt x="2355568" y="12700"/>
                  </a:lnTo>
                  <a:lnTo>
                    <a:pt x="2301912" y="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79640" y="2109037"/>
            <a:ext cx="3707765" cy="13195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60"/>
              </a:spcBef>
            </a:pPr>
            <a:r>
              <a:rPr sz="2800" b="0" dirty="0">
                <a:latin typeface="Cambria"/>
                <a:cs typeface="Cambria"/>
              </a:rPr>
              <a:t>I</a:t>
            </a:r>
            <a:r>
              <a:rPr sz="2800" b="0" spc="-10" dirty="0">
                <a:latin typeface="Cambria"/>
                <a:cs typeface="Cambria"/>
              </a:rPr>
              <a:t> </a:t>
            </a:r>
            <a:r>
              <a:rPr sz="2800" b="0" dirty="0">
                <a:latin typeface="Cambria"/>
                <a:cs typeface="Cambria"/>
              </a:rPr>
              <a:t>want</a:t>
            </a:r>
            <a:r>
              <a:rPr sz="2800" b="0" spc="10" dirty="0">
                <a:latin typeface="Cambria"/>
                <a:cs typeface="Cambria"/>
              </a:rPr>
              <a:t> </a:t>
            </a:r>
            <a:r>
              <a:rPr sz="2800" b="0" spc="-10" dirty="0">
                <a:latin typeface="Cambria"/>
                <a:cs typeface="Cambria"/>
              </a:rPr>
              <a:t>authentic, </a:t>
            </a:r>
            <a:r>
              <a:rPr sz="2800" b="0" spc="55" dirty="0">
                <a:latin typeface="Cambria"/>
                <a:cs typeface="Cambria"/>
              </a:rPr>
              <a:t>sustainable,</a:t>
            </a:r>
            <a:r>
              <a:rPr sz="2800" b="0" spc="155" dirty="0">
                <a:latin typeface="Cambria"/>
                <a:cs typeface="Cambria"/>
              </a:rPr>
              <a:t> </a:t>
            </a:r>
            <a:r>
              <a:rPr sz="2800" b="0" spc="50" dirty="0">
                <a:latin typeface="Cambria"/>
                <a:cs typeface="Cambria"/>
              </a:rPr>
              <a:t>handmade </a:t>
            </a:r>
            <a:r>
              <a:rPr sz="2800" b="0" spc="-10" dirty="0">
                <a:latin typeface="Cambria"/>
                <a:cs typeface="Cambria"/>
              </a:rPr>
              <a:t>products.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734800" y="6135623"/>
            <a:ext cx="5230495" cy="1597660"/>
            <a:chOff x="11734800" y="6135623"/>
            <a:chExt cx="5230495" cy="1597660"/>
          </a:xfrm>
        </p:grpSpPr>
        <p:sp>
          <p:nvSpPr>
            <p:cNvPr id="13" name="object 13"/>
            <p:cNvSpPr/>
            <p:nvPr/>
          </p:nvSpPr>
          <p:spPr>
            <a:xfrm>
              <a:off x="11759183" y="6160007"/>
              <a:ext cx="5179060" cy="1548765"/>
            </a:xfrm>
            <a:custGeom>
              <a:avLst/>
              <a:gdLst/>
              <a:ahLst/>
              <a:cxnLst/>
              <a:rect l="l" t="t" r="r" b="b"/>
              <a:pathLst>
                <a:path w="5179059" h="1548765">
                  <a:moveTo>
                    <a:pt x="4914900" y="0"/>
                  </a:moveTo>
                  <a:lnTo>
                    <a:pt x="0" y="0"/>
                  </a:lnTo>
                  <a:lnTo>
                    <a:pt x="0" y="1290319"/>
                  </a:lnTo>
                  <a:lnTo>
                    <a:pt x="263525" y="1548383"/>
                  </a:lnTo>
                  <a:lnTo>
                    <a:pt x="5178552" y="1548383"/>
                  </a:lnTo>
                  <a:lnTo>
                    <a:pt x="5178552" y="258063"/>
                  </a:lnTo>
                  <a:lnTo>
                    <a:pt x="4914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734800" y="6135623"/>
              <a:ext cx="5230495" cy="1597660"/>
            </a:xfrm>
            <a:custGeom>
              <a:avLst/>
              <a:gdLst/>
              <a:ahLst/>
              <a:cxnLst/>
              <a:rect l="l" t="t" r="r" b="b"/>
              <a:pathLst>
                <a:path w="5230494" h="1597659">
                  <a:moveTo>
                    <a:pt x="4947919" y="0"/>
                  </a:moveTo>
                  <a:lnTo>
                    <a:pt x="25400" y="0"/>
                  </a:lnTo>
                  <a:lnTo>
                    <a:pt x="15484" y="1986"/>
                  </a:lnTo>
                  <a:lnTo>
                    <a:pt x="7413" y="7413"/>
                  </a:lnTo>
                  <a:lnTo>
                    <a:pt x="1986" y="15484"/>
                  </a:lnTo>
                  <a:lnTo>
                    <a:pt x="0" y="25400"/>
                  </a:lnTo>
                  <a:lnTo>
                    <a:pt x="0" y="1320800"/>
                  </a:lnTo>
                  <a:lnTo>
                    <a:pt x="2794" y="1327403"/>
                  </a:lnTo>
                  <a:lnTo>
                    <a:pt x="271272" y="1589913"/>
                  </a:lnTo>
                  <a:lnTo>
                    <a:pt x="275971" y="1594612"/>
                  </a:lnTo>
                  <a:lnTo>
                    <a:pt x="282321" y="1597152"/>
                  </a:lnTo>
                  <a:lnTo>
                    <a:pt x="5204967" y="1597152"/>
                  </a:lnTo>
                  <a:lnTo>
                    <a:pt x="5195032" y="1595165"/>
                  </a:lnTo>
                  <a:lnTo>
                    <a:pt x="5186918" y="1589738"/>
                  </a:lnTo>
                  <a:lnTo>
                    <a:pt x="5181447" y="1581667"/>
                  </a:lnTo>
                  <a:lnTo>
                    <a:pt x="5179440" y="1571752"/>
                  </a:lnTo>
                  <a:lnTo>
                    <a:pt x="289051" y="1571752"/>
                  </a:lnTo>
                  <a:lnTo>
                    <a:pt x="289051" y="1546225"/>
                  </a:lnTo>
                  <a:lnTo>
                    <a:pt x="299295" y="1546225"/>
                  </a:lnTo>
                  <a:lnTo>
                    <a:pt x="61761" y="1314069"/>
                  </a:lnTo>
                  <a:lnTo>
                    <a:pt x="25400" y="1314069"/>
                  </a:lnTo>
                  <a:lnTo>
                    <a:pt x="43179" y="1295908"/>
                  </a:lnTo>
                  <a:lnTo>
                    <a:pt x="50800" y="1295908"/>
                  </a:lnTo>
                  <a:lnTo>
                    <a:pt x="50800" y="50800"/>
                  </a:lnTo>
                  <a:lnTo>
                    <a:pt x="25400" y="50800"/>
                  </a:lnTo>
                  <a:lnTo>
                    <a:pt x="25400" y="25400"/>
                  </a:lnTo>
                  <a:lnTo>
                    <a:pt x="4977532" y="25400"/>
                  </a:lnTo>
                  <a:lnTo>
                    <a:pt x="4958969" y="7238"/>
                  </a:lnTo>
                  <a:lnTo>
                    <a:pt x="4954269" y="2539"/>
                  </a:lnTo>
                  <a:lnTo>
                    <a:pt x="4947919" y="0"/>
                  </a:lnTo>
                  <a:close/>
                </a:path>
                <a:path w="5230494" h="1597659">
                  <a:moveTo>
                    <a:pt x="5230113" y="1570492"/>
                  </a:moveTo>
                  <a:lnTo>
                    <a:pt x="5230113" y="1571752"/>
                  </a:lnTo>
                  <a:lnTo>
                    <a:pt x="5204967" y="1571752"/>
                  </a:lnTo>
                  <a:lnTo>
                    <a:pt x="5204967" y="1597152"/>
                  </a:lnTo>
                  <a:lnTo>
                    <a:pt x="5214883" y="1595165"/>
                  </a:lnTo>
                  <a:lnTo>
                    <a:pt x="5222954" y="1589738"/>
                  </a:lnTo>
                  <a:lnTo>
                    <a:pt x="5228381" y="1581667"/>
                  </a:lnTo>
                  <a:lnTo>
                    <a:pt x="5230367" y="1571752"/>
                  </a:lnTo>
                  <a:lnTo>
                    <a:pt x="5230113" y="1570492"/>
                  </a:lnTo>
                  <a:close/>
                </a:path>
                <a:path w="5230494" h="1597659">
                  <a:moveTo>
                    <a:pt x="5179440" y="1546225"/>
                  </a:moveTo>
                  <a:lnTo>
                    <a:pt x="299295" y="1546225"/>
                  </a:lnTo>
                  <a:lnTo>
                    <a:pt x="306945" y="1553702"/>
                  </a:lnTo>
                  <a:lnTo>
                    <a:pt x="306723" y="1553702"/>
                  </a:lnTo>
                  <a:lnTo>
                    <a:pt x="289051" y="1571752"/>
                  </a:lnTo>
                  <a:lnTo>
                    <a:pt x="5179440" y="1571752"/>
                  </a:lnTo>
                  <a:lnTo>
                    <a:pt x="5179440" y="1546225"/>
                  </a:lnTo>
                  <a:close/>
                </a:path>
                <a:path w="5230494" h="1597659">
                  <a:moveTo>
                    <a:pt x="5179440" y="293672"/>
                  </a:moveTo>
                  <a:lnTo>
                    <a:pt x="5179440" y="1546225"/>
                  </a:lnTo>
                  <a:lnTo>
                    <a:pt x="5204967" y="1546225"/>
                  </a:lnTo>
                  <a:lnTo>
                    <a:pt x="5214830" y="1548231"/>
                  </a:lnTo>
                  <a:lnTo>
                    <a:pt x="5222906" y="1553702"/>
                  </a:lnTo>
                  <a:lnTo>
                    <a:pt x="5228363" y="1561816"/>
                  </a:lnTo>
                  <a:lnTo>
                    <a:pt x="5230113" y="1570492"/>
                  </a:lnTo>
                  <a:lnTo>
                    <a:pt x="5230113" y="301243"/>
                  </a:lnTo>
                  <a:lnTo>
                    <a:pt x="5187188" y="301243"/>
                  </a:lnTo>
                  <a:lnTo>
                    <a:pt x="5179440" y="293672"/>
                  </a:lnTo>
                  <a:close/>
                </a:path>
                <a:path w="5230494" h="1597659">
                  <a:moveTo>
                    <a:pt x="50800" y="1303355"/>
                  </a:moveTo>
                  <a:lnTo>
                    <a:pt x="50800" y="1314069"/>
                  </a:lnTo>
                  <a:lnTo>
                    <a:pt x="61761" y="1314069"/>
                  </a:lnTo>
                  <a:lnTo>
                    <a:pt x="50800" y="1303355"/>
                  </a:lnTo>
                  <a:close/>
                </a:path>
                <a:path w="5230494" h="1597659">
                  <a:moveTo>
                    <a:pt x="50800" y="1295908"/>
                  </a:moveTo>
                  <a:lnTo>
                    <a:pt x="43179" y="1295908"/>
                  </a:lnTo>
                  <a:lnTo>
                    <a:pt x="50800" y="1303355"/>
                  </a:lnTo>
                  <a:lnTo>
                    <a:pt x="50800" y="1295908"/>
                  </a:lnTo>
                  <a:close/>
                </a:path>
                <a:path w="5230494" h="1597659">
                  <a:moveTo>
                    <a:pt x="5230113" y="283083"/>
                  </a:moveTo>
                  <a:lnTo>
                    <a:pt x="5204967" y="283083"/>
                  </a:lnTo>
                  <a:lnTo>
                    <a:pt x="5187188" y="301243"/>
                  </a:lnTo>
                  <a:lnTo>
                    <a:pt x="5230113" y="301243"/>
                  </a:lnTo>
                  <a:lnTo>
                    <a:pt x="5230113" y="283083"/>
                  </a:lnTo>
                  <a:close/>
                </a:path>
                <a:path w="5230494" h="1597659">
                  <a:moveTo>
                    <a:pt x="4977532" y="25400"/>
                  </a:moveTo>
                  <a:lnTo>
                    <a:pt x="4941315" y="25400"/>
                  </a:lnTo>
                  <a:lnTo>
                    <a:pt x="4941315" y="50800"/>
                  </a:lnTo>
                  <a:lnTo>
                    <a:pt x="4930942" y="50800"/>
                  </a:lnTo>
                  <a:lnTo>
                    <a:pt x="5179440" y="293672"/>
                  </a:lnTo>
                  <a:lnTo>
                    <a:pt x="5179440" y="283083"/>
                  </a:lnTo>
                  <a:lnTo>
                    <a:pt x="5230113" y="283083"/>
                  </a:lnTo>
                  <a:lnTo>
                    <a:pt x="5230113" y="276351"/>
                  </a:lnTo>
                  <a:lnTo>
                    <a:pt x="5227446" y="269748"/>
                  </a:lnTo>
                  <a:lnTo>
                    <a:pt x="5222494" y="265049"/>
                  </a:lnTo>
                  <a:lnTo>
                    <a:pt x="4977532" y="25400"/>
                  </a:lnTo>
                  <a:close/>
                </a:path>
                <a:path w="5230494" h="1597659">
                  <a:moveTo>
                    <a:pt x="4941315" y="25400"/>
                  </a:moveTo>
                  <a:lnTo>
                    <a:pt x="50800" y="25400"/>
                  </a:lnTo>
                  <a:lnTo>
                    <a:pt x="50800" y="50800"/>
                  </a:lnTo>
                  <a:lnTo>
                    <a:pt x="4930942" y="50800"/>
                  </a:lnTo>
                  <a:lnTo>
                    <a:pt x="4923536" y="43561"/>
                  </a:lnTo>
                  <a:lnTo>
                    <a:pt x="4941315" y="2540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875769" y="6254318"/>
            <a:ext cx="5055235" cy="131953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60"/>
              </a:spcBef>
            </a:pPr>
            <a:r>
              <a:rPr sz="2800" spc="120" dirty="0">
                <a:latin typeface="Cambria"/>
                <a:cs typeface="Cambria"/>
              </a:rPr>
              <a:t>A</a:t>
            </a:r>
            <a:r>
              <a:rPr sz="2800" spc="-9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partnership</a:t>
            </a:r>
            <a:r>
              <a:rPr sz="2800" spc="5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where</a:t>
            </a:r>
            <a:r>
              <a:rPr sz="2800" spc="9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craft</a:t>
            </a:r>
            <a:r>
              <a:rPr sz="2800" spc="55" dirty="0">
                <a:latin typeface="Cambria"/>
                <a:cs typeface="Cambria"/>
              </a:rPr>
              <a:t> </a:t>
            </a:r>
            <a:r>
              <a:rPr sz="2800" spc="65" dirty="0">
                <a:latin typeface="Cambria"/>
                <a:cs typeface="Cambria"/>
              </a:rPr>
              <a:t>meets </a:t>
            </a:r>
            <a:r>
              <a:rPr sz="2800" spc="-20" dirty="0">
                <a:latin typeface="Cambria"/>
                <a:cs typeface="Cambria"/>
              </a:rPr>
              <a:t>creativity,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spc="55" dirty="0">
                <a:latin typeface="Cambria"/>
                <a:cs typeface="Cambria"/>
              </a:rPr>
              <a:t>and</a:t>
            </a:r>
            <a:r>
              <a:rPr sz="2800" spc="20" dirty="0">
                <a:latin typeface="Cambria"/>
                <a:cs typeface="Cambria"/>
              </a:rPr>
              <a:t> </a:t>
            </a:r>
            <a:r>
              <a:rPr sz="2800" spc="-50" dirty="0">
                <a:latin typeface="Cambria"/>
                <a:cs typeface="Cambria"/>
              </a:rPr>
              <a:t>tradition</a:t>
            </a:r>
            <a:r>
              <a:rPr sz="2800" spc="15" dirty="0">
                <a:latin typeface="Cambria"/>
                <a:cs typeface="Cambria"/>
              </a:rPr>
              <a:t> </a:t>
            </a:r>
            <a:r>
              <a:rPr sz="2800" spc="70" dirty="0">
                <a:latin typeface="Cambria"/>
                <a:cs typeface="Cambria"/>
              </a:rPr>
              <a:t>meets </a:t>
            </a:r>
            <a:r>
              <a:rPr sz="2800" spc="-10" dirty="0">
                <a:latin typeface="Cambria"/>
                <a:cs typeface="Cambria"/>
              </a:rPr>
              <a:t>innovation.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18976" y="1770888"/>
            <a:ext cx="5181600" cy="38892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655" y="2511551"/>
              <a:ext cx="2106168" cy="30083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91511" y="2502535"/>
              <a:ext cx="2124710" cy="3027045"/>
            </a:xfrm>
            <a:custGeom>
              <a:avLst/>
              <a:gdLst/>
              <a:ahLst/>
              <a:cxnLst/>
              <a:rect l="l" t="t" r="r" b="b"/>
              <a:pathLst>
                <a:path w="2124710" h="3027045">
                  <a:moveTo>
                    <a:pt x="9525" y="0"/>
                  </a:moveTo>
                  <a:lnTo>
                    <a:pt x="5842" y="1397"/>
                  </a:lnTo>
                  <a:lnTo>
                    <a:pt x="1962" y="2921"/>
                  </a:lnTo>
                  <a:lnTo>
                    <a:pt x="2204" y="2921"/>
                  </a:lnTo>
                  <a:lnTo>
                    <a:pt x="0" y="6350"/>
                  </a:lnTo>
                  <a:lnTo>
                    <a:pt x="0" y="1964309"/>
                  </a:lnTo>
                  <a:lnTo>
                    <a:pt x="888" y="1966722"/>
                  </a:lnTo>
                  <a:lnTo>
                    <a:pt x="2793" y="1968500"/>
                  </a:lnTo>
                  <a:lnTo>
                    <a:pt x="1057275" y="3025521"/>
                  </a:lnTo>
                  <a:lnTo>
                    <a:pt x="1059688" y="3026537"/>
                  </a:lnTo>
                  <a:lnTo>
                    <a:pt x="1064767" y="3026537"/>
                  </a:lnTo>
                  <a:lnTo>
                    <a:pt x="1067180" y="3025648"/>
                  </a:lnTo>
                  <a:lnTo>
                    <a:pt x="1068959" y="3023743"/>
                  </a:lnTo>
                  <a:lnTo>
                    <a:pt x="1075673" y="3017012"/>
                  </a:lnTo>
                  <a:lnTo>
                    <a:pt x="1062227" y="3017012"/>
                  </a:lnTo>
                  <a:lnTo>
                    <a:pt x="1055496" y="3010281"/>
                  </a:lnTo>
                  <a:lnTo>
                    <a:pt x="1062227" y="3003533"/>
                  </a:lnTo>
                  <a:lnTo>
                    <a:pt x="22970" y="1961769"/>
                  </a:lnTo>
                  <a:lnTo>
                    <a:pt x="9525" y="1961769"/>
                  </a:lnTo>
                  <a:lnTo>
                    <a:pt x="16256" y="1955038"/>
                  </a:lnTo>
                  <a:lnTo>
                    <a:pt x="19050" y="1955038"/>
                  </a:lnTo>
                  <a:lnTo>
                    <a:pt x="19050" y="33186"/>
                  </a:lnTo>
                  <a:lnTo>
                    <a:pt x="2793" y="16891"/>
                  </a:lnTo>
                  <a:lnTo>
                    <a:pt x="9525" y="10160"/>
                  </a:lnTo>
                  <a:lnTo>
                    <a:pt x="22970" y="10160"/>
                  </a:lnTo>
                  <a:lnTo>
                    <a:pt x="16256" y="3429"/>
                  </a:lnTo>
                  <a:lnTo>
                    <a:pt x="13462" y="762"/>
                  </a:lnTo>
                  <a:lnTo>
                    <a:pt x="9525" y="0"/>
                  </a:lnTo>
                  <a:close/>
                </a:path>
                <a:path w="2124710" h="3027045">
                  <a:moveTo>
                    <a:pt x="2105405" y="1957838"/>
                  </a:moveTo>
                  <a:lnTo>
                    <a:pt x="1062228" y="3003533"/>
                  </a:lnTo>
                  <a:lnTo>
                    <a:pt x="1068959" y="3010281"/>
                  </a:lnTo>
                  <a:lnTo>
                    <a:pt x="1062227" y="3017012"/>
                  </a:lnTo>
                  <a:lnTo>
                    <a:pt x="1075673" y="3017012"/>
                  </a:lnTo>
                  <a:lnTo>
                    <a:pt x="2123440" y="1966722"/>
                  </a:lnTo>
                  <a:lnTo>
                    <a:pt x="2124455" y="1964309"/>
                  </a:lnTo>
                  <a:lnTo>
                    <a:pt x="2124455" y="1961769"/>
                  </a:lnTo>
                  <a:lnTo>
                    <a:pt x="2105405" y="1961769"/>
                  </a:lnTo>
                  <a:lnTo>
                    <a:pt x="2105405" y="1957838"/>
                  </a:lnTo>
                  <a:close/>
                </a:path>
                <a:path w="2124710" h="3027045">
                  <a:moveTo>
                    <a:pt x="19050" y="1957838"/>
                  </a:moveTo>
                  <a:lnTo>
                    <a:pt x="19050" y="1961769"/>
                  </a:lnTo>
                  <a:lnTo>
                    <a:pt x="22970" y="1961769"/>
                  </a:lnTo>
                  <a:lnTo>
                    <a:pt x="19050" y="1957838"/>
                  </a:lnTo>
                  <a:close/>
                </a:path>
                <a:path w="2124710" h="3027045">
                  <a:moveTo>
                    <a:pt x="2124455" y="1955038"/>
                  </a:moveTo>
                  <a:lnTo>
                    <a:pt x="2108200" y="1955038"/>
                  </a:lnTo>
                  <a:lnTo>
                    <a:pt x="2114930" y="1961769"/>
                  </a:lnTo>
                  <a:lnTo>
                    <a:pt x="2124455" y="1961769"/>
                  </a:lnTo>
                  <a:lnTo>
                    <a:pt x="2124455" y="1955038"/>
                  </a:lnTo>
                  <a:close/>
                </a:path>
                <a:path w="2124710" h="3027045">
                  <a:moveTo>
                    <a:pt x="19050" y="1955038"/>
                  </a:moveTo>
                  <a:lnTo>
                    <a:pt x="16256" y="1955038"/>
                  </a:lnTo>
                  <a:lnTo>
                    <a:pt x="19050" y="1957838"/>
                  </a:lnTo>
                  <a:lnTo>
                    <a:pt x="19050" y="1955038"/>
                  </a:lnTo>
                  <a:close/>
                </a:path>
                <a:path w="2124710" h="3027045">
                  <a:moveTo>
                    <a:pt x="2124455" y="10160"/>
                  </a:moveTo>
                  <a:lnTo>
                    <a:pt x="2114930" y="10160"/>
                  </a:lnTo>
                  <a:lnTo>
                    <a:pt x="2121662" y="16891"/>
                  </a:lnTo>
                  <a:lnTo>
                    <a:pt x="2105405" y="33186"/>
                  </a:lnTo>
                  <a:lnTo>
                    <a:pt x="2105405" y="1957838"/>
                  </a:lnTo>
                  <a:lnTo>
                    <a:pt x="2108200" y="1955038"/>
                  </a:lnTo>
                  <a:lnTo>
                    <a:pt x="2124455" y="1955038"/>
                  </a:lnTo>
                  <a:lnTo>
                    <a:pt x="2124455" y="10160"/>
                  </a:lnTo>
                  <a:close/>
                </a:path>
                <a:path w="2124710" h="3027045">
                  <a:moveTo>
                    <a:pt x="22970" y="10160"/>
                  </a:moveTo>
                  <a:lnTo>
                    <a:pt x="19050" y="10160"/>
                  </a:lnTo>
                  <a:lnTo>
                    <a:pt x="19050" y="33186"/>
                  </a:lnTo>
                  <a:lnTo>
                    <a:pt x="1057275" y="1073912"/>
                  </a:lnTo>
                  <a:lnTo>
                    <a:pt x="1059688" y="1074928"/>
                  </a:lnTo>
                  <a:lnTo>
                    <a:pt x="1064767" y="1074928"/>
                  </a:lnTo>
                  <a:lnTo>
                    <a:pt x="1067180" y="1073912"/>
                  </a:lnTo>
                  <a:lnTo>
                    <a:pt x="1075669" y="1065403"/>
                  </a:lnTo>
                  <a:lnTo>
                    <a:pt x="1062227" y="1065403"/>
                  </a:lnTo>
                  <a:lnTo>
                    <a:pt x="1055496" y="1058672"/>
                  </a:lnTo>
                  <a:lnTo>
                    <a:pt x="1062227" y="1051924"/>
                  </a:lnTo>
                  <a:lnTo>
                    <a:pt x="22970" y="10160"/>
                  </a:lnTo>
                  <a:close/>
                </a:path>
                <a:path w="2124710" h="3027045">
                  <a:moveTo>
                    <a:pt x="2115354" y="0"/>
                  </a:moveTo>
                  <a:lnTo>
                    <a:pt x="2114477" y="0"/>
                  </a:lnTo>
                  <a:lnTo>
                    <a:pt x="2110993" y="762"/>
                  </a:lnTo>
                  <a:lnTo>
                    <a:pt x="2108200" y="3429"/>
                  </a:lnTo>
                  <a:lnTo>
                    <a:pt x="1062227" y="1051924"/>
                  </a:lnTo>
                  <a:lnTo>
                    <a:pt x="1068959" y="1058672"/>
                  </a:lnTo>
                  <a:lnTo>
                    <a:pt x="1062227" y="1065403"/>
                  </a:lnTo>
                  <a:lnTo>
                    <a:pt x="1075669" y="1065403"/>
                  </a:lnTo>
                  <a:lnTo>
                    <a:pt x="2105405" y="33186"/>
                  </a:lnTo>
                  <a:lnTo>
                    <a:pt x="2105405" y="10160"/>
                  </a:lnTo>
                  <a:lnTo>
                    <a:pt x="2124455" y="10160"/>
                  </a:lnTo>
                  <a:lnTo>
                    <a:pt x="2124455" y="6350"/>
                  </a:lnTo>
                  <a:lnTo>
                    <a:pt x="2122042" y="2921"/>
                  </a:lnTo>
                  <a:lnTo>
                    <a:pt x="2118614" y="1397"/>
                  </a:lnTo>
                  <a:lnTo>
                    <a:pt x="2115354" y="0"/>
                  </a:lnTo>
                  <a:close/>
                </a:path>
              </a:pathLst>
            </a:custGeom>
            <a:solidFill>
              <a:srgbClr val="E79B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1511" y="3553967"/>
              <a:ext cx="2124456" cy="92354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50135" y="3730497"/>
            <a:ext cx="18078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120" dirty="0">
                <a:solidFill>
                  <a:srgbClr val="FFFFFF"/>
                </a:solidFill>
                <a:latin typeface="Cambria"/>
                <a:cs typeface="Cambria"/>
              </a:rPr>
              <a:t>Core</a:t>
            </a:r>
            <a:r>
              <a:rPr sz="3200" spc="2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Cambria"/>
                <a:cs typeface="Cambria"/>
              </a:rPr>
              <a:t>Idea</a:t>
            </a:r>
            <a:endParaRPr sz="32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97679" y="2517648"/>
            <a:ext cx="11287125" cy="1975485"/>
            <a:chOff x="4297679" y="2517648"/>
            <a:chExt cx="11287125" cy="1975485"/>
          </a:xfrm>
        </p:grpSpPr>
        <p:sp>
          <p:nvSpPr>
            <p:cNvPr id="9" name="object 9"/>
            <p:cNvSpPr/>
            <p:nvPr/>
          </p:nvSpPr>
          <p:spPr>
            <a:xfrm>
              <a:off x="4306823" y="2526792"/>
              <a:ext cx="11268710" cy="1957070"/>
            </a:xfrm>
            <a:custGeom>
              <a:avLst/>
              <a:gdLst/>
              <a:ahLst/>
              <a:cxnLst/>
              <a:rect l="l" t="t" r="r" b="b"/>
              <a:pathLst>
                <a:path w="11268710" h="1957070">
                  <a:moveTo>
                    <a:pt x="10939907" y="0"/>
                  </a:moveTo>
                  <a:lnTo>
                    <a:pt x="0" y="0"/>
                  </a:lnTo>
                  <a:lnTo>
                    <a:pt x="0" y="1956815"/>
                  </a:lnTo>
                  <a:lnTo>
                    <a:pt x="10939907" y="1956815"/>
                  </a:lnTo>
                  <a:lnTo>
                    <a:pt x="10988464" y="1953279"/>
                  </a:lnTo>
                  <a:lnTo>
                    <a:pt x="11034807" y="1943004"/>
                  </a:lnTo>
                  <a:lnTo>
                    <a:pt x="11078428" y="1926498"/>
                  </a:lnTo>
                  <a:lnTo>
                    <a:pt x="11118818" y="1904264"/>
                  </a:lnTo>
                  <a:lnTo>
                    <a:pt x="11155471" y="1876808"/>
                  </a:lnTo>
                  <a:lnTo>
                    <a:pt x="11187878" y="1844635"/>
                  </a:lnTo>
                  <a:lnTo>
                    <a:pt x="11215532" y="1808249"/>
                  </a:lnTo>
                  <a:lnTo>
                    <a:pt x="11237924" y="1768156"/>
                  </a:lnTo>
                  <a:lnTo>
                    <a:pt x="11254548" y="1724859"/>
                  </a:lnTo>
                  <a:lnTo>
                    <a:pt x="11264894" y="1678866"/>
                  </a:lnTo>
                  <a:lnTo>
                    <a:pt x="11268456" y="1630679"/>
                  </a:lnTo>
                  <a:lnTo>
                    <a:pt x="11268456" y="326135"/>
                  </a:lnTo>
                  <a:lnTo>
                    <a:pt x="11264894" y="277949"/>
                  </a:lnTo>
                  <a:lnTo>
                    <a:pt x="11254548" y="231956"/>
                  </a:lnTo>
                  <a:lnTo>
                    <a:pt x="11237924" y="188659"/>
                  </a:lnTo>
                  <a:lnTo>
                    <a:pt x="11215532" y="148566"/>
                  </a:lnTo>
                  <a:lnTo>
                    <a:pt x="11187878" y="112180"/>
                  </a:lnTo>
                  <a:lnTo>
                    <a:pt x="11155471" y="80007"/>
                  </a:lnTo>
                  <a:lnTo>
                    <a:pt x="11118818" y="52551"/>
                  </a:lnTo>
                  <a:lnTo>
                    <a:pt x="11078428" y="30317"/>
                  </a:lnTo>
                  <a:lnTo>
                    <a:pt x="11034807" y="13811"/>
                  </a:lnTo>
                  <a:lnTo>
                    <a:pt x="10988464" y="3536"/>
                  </a:lnTo>
                  <a:lnTo>
                    <a:pt x="10939907" y="0"/>
                  </a:lnTo>
                  <a:close/>
                </a:path>
              </a:pathLst>
            </a:custGeom>
            <a:solidFill>
              <a:srgbClr val="FFE1CE">
                <a:alpha val="8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7679" y="2517648"/>
              <a:ext cx="11287125" cy="1975485"/>
            </a:xfrm>
            <a:custGeom>
              <a:avLst/>
              <a:gdLst/>
              <a:ahLst/>
              <a:cxnLst/>
              <a:rect l="l" t="t" r="r" b="b"/>
              <a:pathLst>
                <a:path w="11287125" h="1975485">
                  <a:moveTo>
                    <a:pt x="10948670" y="0"/>
                  </a:moveTo>
                  <a:lnTo>
                    <a:pt x="4318" y="0"/>
                  </a:lnTo>
                  <a:lnTo>
                    <a:pt x="0" y="4318"/>
                  </a:lnTo>
                  <a:lnTo>
                    <a:pt x="0" y="1970786"/>
                  </a:lnTo>
                  <a:lnTo>
                    <a:pt x="4318" y="1975103"/>
                  </a:lnTo>
                  <a:lnTo>
                    <a:pt x="10948670" y="1975103"/>
                  </a:lnTo>
                  <a:lnTo>
                    <a:pt x="10948670" y="1965578"/>
                  </a:lnTo>
                  <a:lnTo>
                    <a:pt x="9525" y="1965578"/>
                  </a:lnTo>
                  <a:lnTo>
                    <a:pt x="9525" y="1956053"/>
                  </a:lnTo>
                  <a:lnTo>
                    <a:pt x="19050" y="1956053"/>
                  </a:lnTo>
                  <a:lnTo>
                    <a:pt x="19050" y="19050"/>
                  </a:lnTo>
                  <a:lnTo>
                    <a:pt x="9525" y="19050"/>
                  </a:lnTo>
                  <a:lnTo>
                    <a:pt x="9525" y="9525"/>
                  </a:lnTo>
                  <a:lnTo>
                    <a:pt x="10948670" y="9525"/>
                  </a:lnTo>
                  <a:lnTo>
                    <a:pt x="10948670" y="0"/>
                  </a:lnTo>
                  <a:close/>
                </a:path>
                <a:path w="11287125" h="1975485">
                  <a:moveTo>
                    <a:pt x="11277218" y="335533"/>
                  </a:moveTo>
                  <a:lnTo>
                    <a:pt x="11267693" y="335533"/>
                  </a:lnTo>
                  <a:lnTo>
                    <a:pt x="11267693" y="1639569"/>
                  </a:lnTo>
                  <a:lnTo>
                    <a:pt x="11264326" y="1685123"/>
                  </a:lnTo>
                  <a:lnTo>
                    <a:pt x="11254193" y="1730961"/>
                  </a:lnTo>
                  <a:lnTo>
                    <a:pt x="11238056" y="1772975"/>
                  </a:lnTo>
                  <a:lnTo>
                    <a:pt x="11216318" y="1811882"/>
                  </a:lnTo>
                  <a:lnTo>
                    <a:pt x="11189471" y="1847191"/>
                  </a:lnTo>
                  <a:lnTo>
                    <a:pt x="11158007" y="1878413"/>
                  </a:lnTo>
                  <a:lnTo>
                    <a:pt x="11122418" y="1905057"/>
                  </a:lnTo>
                  <a:lnTo>
                    <a:pt x="11083198" y="1926633"/>
                  </a:lnTo>
                  <a:lnTo>
                    <a:pt x="11040838" y="1942651"/>
                  </a:lnTo>
                  <a:lnTo>
                    <a:pt x="10995831" y="1952621"/>
                  </a:lnTo>
                  <a:lnTo>
                    <a:pt x="10948670" y="1956053"/>
                  </a:lnTo>
                  <a:lnTo>
                    <a:pt x="19050" y="1956053"/>
                  </a:lnTo>
                  <a:lnTo>
                    <a:pt x="19050" y="1965578"/>
                  </a:lnTo>
                  <a:lnTo>
                    <a:pt x="10948670" y="1965578"/>
                  </a:lnTo>
                  <a:lnTo>
                    <a:pt x="10948670" y="1975103"/>
                  </a:lnTo>
                  <a:lnTo>
                    <a:pt x="10994539" y="1972043"/>
                  </a:lnTo>
                  <a:lnTo>
                    <a:pt x="11038535" y="1963126"/>
                  </a:lnTo>
                  <a:lnTo>
                    <a:pt x="11080253" y="1948751"/>
                  </a:lnTo>
                  <a:lnTo>
                    <a:pt x="11119292" y="1929318"/>
                  </a:lnTo>
                  <a:lnTo>
                    <a:pt x="11155247" y="1905224"/>
                  </a:lnTo>
                  <a:lnTo>
                    <a:pt x="11187715" y="1876869"/>
                  </a:lnTo>
                  <a:lnTo>
                    <a:pt x="11216295" y="1844651"/>
                  </a:lnTo>
                  <a:lnTo>
                    <a:pt x="11240581" y="1808969"/>
                  </a:lnTo>
                  <a:lnTo>
                    <a:pt x="11260173" y="1770221"/>
                  </a:lnTo>
                  <a:lnTo>
                    <a:pt x="11274666" y="1728806"/>
                  </a:lnTo>
                  <a:lnTo>
                    <a:pt x="11283657" y="1685123"/>
                  </a:lnTo>
                  <a:lnTo>
                    <a:pt x="11286743" y="1639569"/>
                  </a:lnTo>
                  <a:lnTo>
                    <a:pt x="11286743" y="340613"/>
                  </a:lnTo>
                  <a:lnTo>
                    <a:pt x="11285220" y="340613"/>
                  </a:lnTo>
                  <a:lnTo>
                    <a:pt x="11277218" y="335533"/>
                  </a:lnTo>
                  <a:close/>
                </a:path>
                <a:path w="11287125" h="1975485">
                  <a:moveTo>
                    <a:pt x="11286743" y="337311"/>
                  </a:moveTo>
                  <a:lnTo>
                    <a:pt x="11286236" y="339090"/>
                  </a:lnTo>
                  <a:lnTo>
                    <a:pt x="11285220" y="340613"/>
                  </a:lnTo>
                  <a:lnTo>
                    <a:pt x="11286743" y="340613"/>
                  </a:lnTo>
                  <a:lnTo>
                    <a:pt x="11286743" y="337311"/>
                  </a:lnTo>
                  <a:close/>
                </a:path>
                <a:path w="11287125" h="1975485">
                  <a:moveTo>
                    <a:pt x="10948670" y="0"/>
                  </a:moveTo>
                  <a:lnTo>
                    <a:pt x="10948670" y="9525"/>
                  </a:lnTo>
                  <a:lnTo>
                    <a:pt x="19050" y="9525"/>
                  </a:lnTo>
                  <a:lnTo>
                    <a:pt x="19050" y="19050"/>
                  </a:lnTo>
                  <a:lnTo>
                    <a:pt x="10948670" y="19050"/>
                  </a:lnTo>
                  <a:lnTo>
                    <a:pt x="10995831" y="22482"/>
                  </a:lnTo>
                  <a:lnTo>
                    <a:pt x="11040838" y="32452"/>
                  </a:lnTo>
                  <a:lnTo>
                    <a:pt x="11083198" y="48470"/>
                  </a:lnTo>
                  <a:lnTo>
                    <a:pt x="11122418" y="70046"/>
                  </a:lnTo>
                  <a:lnTo>
                    <a:pt x="11158007" y="96690"/>
                  </a:lnTo>
                  <a:lnTo>
                    <a:pt x="11189471" y="127912"/>
                  </a:lnTo>
                  <a:lnTo>
                    <a:pt x="11216318" y="163221"/>
                  </a:lnTo>
                  <a:lnTo>
                    <a:pt x="11238056" y="202128"/>
                  </a:lnTo>
                  <a:lnTo>
                    <a:pt x="11254193" y="244142"/>
                  </a:lnTo>
                  <a:lnTo>
                    <a:pt x="11264236" y="288774"/>
                  </a:lnTo>
                  <a:lnTo>
                    <a:pt x="11267693" y="335533"/>
                  </a:lnTo>
                  <a:lnTo>
                    <a:pt x="11267693" y="333755"/>
                  </a:lnTo>
                  <a:lnTo>
                    <a:pt x="11268202" y="331850"/>
                  </a:lnTo>
                  <a:lnTo>
                    <a:pt x="11269218" y="330326"/>
                  </a:lnTo>
                  <a:lnTo>
                    <a:pt x="11286391" y="330326"/>
                  </a:lnTo>
                  <a:lnTo>
                    <a:pt x="11283657" y="289980"/>
                  </a:lnTo>
                  <a:lnTo>
                    <a:pt x="11274666" y="246297"/>
                  </a:lnTo>
                  <a:lnTo>
                    <a:pt x="11260173" y="204882"/>
                  </a:lnTo>
                  <a:lnTo>
                    <a:pt x="11240581" y="166134"/>
                  </a:lnTo>
                  <a:lnTo>
                    <a:pt x="11216295" y="130452"/>
                  </a:lnTo>
                  <a:lnTo>
                    <a:pt x="11187715" y="98234"/>
                  </a:lnTo>
                  <a:lnTo>
                    <a:pt x="11155247" y="69879"/>
                  </a:lnTo>
                  <a:lnTo>
                    <a:pt x="11119292" y="45785"/>
                  </a:lnTo>
                  <a:lnTo>
                    <a:pt x="11080253" y="26352"/>
                  </a:lnTo>
                  <a:lnTo>
                    <a:pt x="11038535" y="11977"/>
                  </a:lnTo>
                  <a:lnTo>
                    <a:pt x="10994539" y="3060"/>
                  </a:lnTo>
                  <a:lnTo>
                    <a:pt x="10948670" y="0"/>
                  </a:lnTo>
                  <a:close/>
                </a:path>
                <a:path w="11287125" h="1975485">
                  <a:moveTo>
                    <a:pt x="11286391" y="330326"/>
                  </a:moveTo>
                  <a:lnTo>
                    <a:pt x="11269218" y="330326"/>
                  </a:lnTo>
                  <a:lnTo>
                    <a:pt x="11277218" y="335533"/>
                  </a:lnTo>
                  <a:lnTo>
                    <a:pt x="11286743" y="335533"/>
                  </a:lnTo>
                  <a:lnTo>
                    <a:pt x="11286494" y="331850"/>
                  </a:lnTo>
                  <a:lnTo>
                    <a:pt x="11286391" y="330326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67198" y="2830830"/>
            <a:ext cx="10616565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904" indent="-254000">
              <a:lnSpc>
                <a:spcPts val="3395"/>
              </a:lnSpc>
              <a:spcBef>
                <a:spcPts val="100"/>
              </a:spcBef>
              <a:buSzPct val="73333"/>
              <a:buFont typeface="Segoe UI Symbol"/>
              <a:buChar char="◦"/>
              <a:tabLst>
                <a:tab pos="255904" algn="l"/>
              </a:tabLst>
            </a:pPr>
            <a:r>
              <a:rPr sz="3000" dirty="0">
                <a:latin typeface="Cambria"/>
                <a:cs typeface="Cambria"/>
              </a:rPr>
              <a:t>ArtEcho</a:t>
            </a:r>
            <a:r>
              <a:rPr sz="3000" spc="135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is</a:t>
            </a:r>
            <a:r>
              <a:rPr sz="3000" spc="170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not</a:t>
            </a:r>
            <a:r>
              <a:rPr sz="3000" spc="160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just</a:t>
            </a:r>
            <a:r>
              <a:rPr sz="3000" spc="135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another</a:t>
            </a:r>
            <a:r>
              <a:rPr sz="3000" spc="90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online</a:t>
            </a:r>
            <a:r>
              <a:rPr sz="3000" spc="120" dirty="0">
                <a:latin typeface="Cambria"/>
                <a:cs typeface="Cambria"/>
              </a:rPr>
              <a:t> </a:t>
            </a:r>
            <a:r>
              <a:rPr sz="3000" spc="-10" dirty="0">
                <a:latin typeface="Cambria"/>
                <a:cs typeface="Cambria"/>
              </a:rPr>
              <a:t>marketplace.</a:t>
            </a:r>
            <a:endParaRPr sz="3000">
              <a:latin typeface="Cambria"/>
              <a:cs typeface="Cambria"/>
            </a:endParaRPr>
          </a:p>
          <a:p>
            <a:pPr marL="255904" marR="5080" indent="-254000">
              <a:lnSpc>
                <a:spcPts val="3220"/>
              </a:lnSpc>
              <a:spcBef>
                <a:spcPts val="219"/>
              </a:spcBef>
              <a:buSzPct val="73333"/>
              <a:buFont typeface="Segoe UI Symbol"/>
              <a:buChar char="◦"/>
              <a:tabLst>
                <a:tab pos="255904" algn="l"/>
              </a:tabLst>
            </a:pPr>
            <a:r>
              <a:rPr sz="3000" spc="-30" dirty="0">
                <a:latin typeface="Cambria"/>
                <a:cs typeface="Cambria"/>
              </a:rPr>
              <a:t>It</a:t>
            </a:r>
            <a:r>
              <a:rPr sz="3000" spc="125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is</a:t>
            </a:r>
            <a:r>
              <a:rPr sz="3000" spc="114" dirty="0">
                <a:latin typeface="Cambria"/>
                <a:cs typeface="Cambria"/>
              </a:rPr>
              <a:t> </a:t>
            </a:r>
            <a:r>
              <a:rPr sz="3000" spc="200" dirty="0">
                <a:latin typeface="Cambria"/>
                <a:cs typeface="Cambria"/>
              </a:rPr>
              <a:t>a</a:t>
            </a:r>
            <a:r>
              <a:rPr sz="3000" spc="110" dirty="0">
                <a:latin typeface="Cambria"/>
                <a:cs typeface="Cambria"/>
              </a:rPr>
              <a:t> </a:t>
            </a:r>
            <a:r>
              <a:rPr sz="3000" spc="-10" dirty="0">
                <a:latin typeface="Cambria"/>
                <a:cs typeface="Cambria"/>
              </a:rPr>
              <a:t>digital</a:t>
            </a:r>
            <a:r>
              <a:rPr sz="3000" spc="40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partner</a:t>
            </a:r>
            <a:r>
              <a:rPr sz="3000" spc="45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for</a:t>
            </a:r>
            <a:r>
              <a:rPr sz="3000" spc="114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artisans</a:t>
            </a:r>
            <a:r>
              <a:rPr sz="3000" spc="80" dirty="0">
                <a:latin typeface="Cambria"/>
                <a:cs typeface="Cambria"/>
              </a:rPr>
              <a:t> </a:t>
            </a:r>
            <a:r>
              <a:rPr sz="3000" spc="165" dirty="0">
                <a:latin typeface="Cambria"/>
                <a:cs typeface="Cambria"/>
              </a:rPr>
              <a:t>–</a:t>
            </a:r>
            <a:r>
              <a:rPr sz="3000" spc="114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giving</a:t>
            </a:r>
            <a:r>
              <a:rPr sz="3000" spc="110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them</a:t>
            </a:r>
            <a:r>
              <a:rPr sz="3000" spc="80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tool,</a:t>
            </a:r>
            <a:r>
              <a:rPr sz="3000" spc="90" dirty="0">
                <a:latin typeface="Cambria"/>
                <a:cs typeface="Cambria"/>
              </a:rPr>
              <a:t> </a:t>
            </a:r>
            <a:r>
              <a:rPr sz="3000" spc="75" dirty="0">
                <a:latin typeface="Cambria"/>
                <a:cs typeface="Cambria"/>
              </a:rPr>
              <a:t>voice,</a:t>
            </a:r>
            <a:r>
              <a:rPr sz="3000" spc="110" dirty="0">
                <a:latin typeface="Cambria"/>
                <a:cs typeface="Cambria"/>
              </a:rPr>
              <a:t> </a:t>
            </a:r>
            <a:r>
              <a:rPr sz="3000" spc="40" dirty="0">
                <a:latin typeface="Cambria"/>
                <a:cs typeface="Cambria"/>
              </a:rPr>
              <a:t>and </a:t>
            </a:r>
            <a:r>
              <a:rPr sz="3000" spc="-10" dirty="0">
                <a:latin typeface="Cambria"/>
                <a:cs typeface="Cambria"/>
              </a:rPr>
              <a:t>visibility.</a:t>
            </a:r>
            <a:endParaRPr sz="30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91511" y="4916551"/>
            <a:ext cx="2124710" cy="3027045"/>
            <a:chOff x="2191511" y="4916551"/>
            <a:chExt cx="2124710" cy="302704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655" y="4925568"/>
              <a:ext cx="2106168" cy="300837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91511" y="4916551"/>
              <a:ext cx="2124710" cy="3027045"/>
            </a:xfrm>
            <a:custGeom>
              <a:avLst/>
              <a:gdLst/>
              <a:ahLst/>
              <a:cxnLst/>
              <a:rect l="l" t="t" r="r" b="b"/>
              <a:pathLst>
                <a:path w="2124710" h="3027045">
                  <a:moveTo>
                    <a:pt x="9525" y="0"/>
                  </a:moveTo>
                  <a:lnTo>
                    <a:pt x="5842" y="1397"/>
                  </a:lnTo>
                  <a:lnTo>
                    <a:pt x="1962" y="2921"/>
                  </a:lnTo>
                  <a:lnTo>
                    <a:pt x="2204" y="2921"/>
                  </a:lnTo>
                  <a:lnTo>
                    <a:pt x="0" y="6350"/>
                  </a:lnTo>
                  <a:lnTo>
                    <a:pt x="0" y="1964309"/>
                  </a:lnTo>
                  <a:lnTo>
                    <a:pt x="888" y="1966722"/>
                  </a:lnTo>
                  <a:lnTo>
                    <a:pt x="2793" y="1968500"/>
                  </a:lnTo>
                  <a:lnTo>
                    <a:pt x="1057275" y="3025521"/>
                  </a:lnTo>
                  <a:lnTo>
                    <a:pt x="1059688" y="3026537"/>
                  </a:lnTo>
                  <a:lnTo>
                    <a:pt x="1064767" y="3026537"/>
                  </a:lnTo>
                  <a:lnTo>
                    <a:pt x="1067180" y="3025521"/>
                  </a:lnTo>
                  <a:lnTo>
                    <a:pt x="1075669" y="3017012"/>
                  </a:lnTo>
                  <a:lnTo>
                    <a:pt x="1062227" y="3017012"/>
                  </a:lnTo>
                  <a:lnTo>
                    <a:pt x="1055496" y="3010281"/>
                  </a:lnTo>
                  <a:lnTo>
                    <a:pt x="1062227" y="3003533"/>
                  </a:lnTo>
                  <a:lnTo>
                    <a:pt x="22970" y="1961769"/>
                  </a:lnTo>
                  <a:lnTo>
                    <a:pt x="9525" y="1961769"/>
                  </a:lnTo>
                  <a:lnTo>
                    <a:pt x="16256" y="1955038"/>
                  </a:lnTo>
                  <a:lnTo>
                    <a:pt x="19050" y="1955038"/>
                  </a:lnTo>
                  <a:lnTo>
                    <a:pt x="19050" y="33186"/>
                  </a:lnTo>
                  <a:lnTo>
                    <a:pt x="2793" y="16890"/>
                  </a:lnTo>
                  <a:lnTo>
                    <a:pt x="9525" y="10160"/>
                  </a:lnTo>
                  <a:lnTo>
                    <a:pt x="22970" y="10160"/>
                  </a:lnTo>
                  <a:lnTo>
                    <a:pt x="16256" y="3428"/>
                  </a:lnTo>
                  <a:lnTo>
                    <a:pt x="13462" y="762"/>
                  </a:lnTo>
                  <a:lnTo>
                    <a:pt x="9525" y="0"/>
                  </a:lnTo>
                  <a:close/>
                </a:path>
                <a:path w="2124710" h="3027045">
                  <a:moveTo>
                    <a:pt x="2105405" y="1957838"/>
                  </a:moveTo>
                  <a:lnTo>
                    <a:pt x="1062227" y="3003533"/>
                  </a:lnTo>
                  <a:lnTo>
                    <a:pt x="1068959" y="3010281"/>
                  </a:lnTo>
                  <a:lnTo>
                    <a:pt x="1062227" y="3017012"/>
                  </a:lnTo>
                  <a:lnTo>
                    <a:pt x="1075669" y="3017012"/>
                  </a:lnTo>
                  <a:lnTo>
                    <a:pt x="2123440" y="1966722"/>
                  </a:lnTo>
                  <a:lnTo>
                    <a:pt x="2124455" y="1964309"/>
                  </a:lnTo>
                  <a:lnTo>
                    <a:pt x="2124455" y="1961769"/>
                  </a:lnTo>
                  <a:lnTo>
                    <a:pt x="2105405" y="1961769"/>
                  </a:lnTo>
                  <a:lnTo>
                    <a:pt x="2105405" y="1957838"/>
                  </a:lnTo>
                  <a:close/>
                </a:path>
                <a:path w="2124710" h="3027045">
                  <a:moveTo>
                    <a:pt x="19050" y="1957838"/>
                  </a:moveTo>
                  <a:lnTo>
                    <a:pt x="19050" y="1961769"/>
                  </a:lnTo>
                  <a:lnTo>
                    <a:pt x="22970" y="1961769"/>
                  </a:lnTo>
                  <a:lnTo>
                    <a:pt x="19050" y="1957838"/>
                  </a:lnTo>
                  <a:close/>
                </a:path>
                <a:path w="2124710" h="3027045">
                  <a:moveTo>
                    <a:pt x="2124455" y="1955038"/>
                  </a:moveTo>
                  <a:lnTo>
                    <a:pt x="2108200" y="1955038"/>
                  </a:lnTo>
                  <a:lnTo>
                    <a:pt x="2114930" y="1961769"/>
                  </a:lnTo>
                  <a:lnTo>
                    <a:pt x="2124455" y="1961769"/>
                  </a:lnTo>
                  <a:lnTo>
                    <a:pt x="2124455" y="1955038"/>
                  </a:lnTo>
                  <a:close/>
                </a:path>
                <a:path w="2124710" h="3027045">
                  <a:moveTo>
                    <a:pt x="19050" y="1955038"/>
                  </a:moveTo>
                  <a:lnTo>
                    <a:pt x="16256" y="1955038"/>
                  </a:lnTo>
                  <a:lnTo>
                    <a:pt x="19050" y="1957838"/>
                  </a:lnTo>
                  <a:lnTo>
                    <a:pt x="19050" y="1955038"/>
                  </a:lnTo>
                  <a:close/>
                </a:path>
                <a:path w="2124710" h="3027045">
                  <a:moveTo>
                    <a:pt x="2124455" y="10160"/>
                  </a:moveTo>
                  <a:lnTo>
                    <a:pt x="2114930" y="10160"/>
                  </a:lnTo>
                  <a:lnTo>
                    <a:pt x="2121662" y="16890"/>
                  </a:lnTo>
                  <a:lnTo>
                    <a:pt x="2105405" y="33186"/>
                  </a:lnTo>
                  <a:lnTo>
                    <a:pt x="2105405" y="1957838"/>
                  </a:lnTo>
                  <a:lnTo>
                    <a:pt x="2108200" y="1955038"/>
                  </a:lnTo>
                  <a:lnTo>
                    <a:pt x="2124455" y="1955038"/>
                  </a:lnTo>
                  <a:lnTo>
                    <a:pt x="2124455" y="10160"/>
                  </a:lnTo>
                  <a:close/>
                </a:path>
                <a:path w="2124710" h="3027045">
                  <a:moveTo>
                    <a:pt x="22970" y="10160"/>
                  </a:moveTo>
                  <a:lnTo>
                    <a:pt x="19050" y="10160"/>
                  </a:lnTo>
                  <a:lnTo>
                    <a:pt x="19050" y="33186"/>
                  </a:lnTo>
                  <a:lnTo>
                    <a:pt x="1057275" y="1073912"/>
                  </a:lnTo>
                  <a:lnTo>
                    <a:pt x="1059688" y="1074927"/>
                  </a:lnTo>
                  <a:lnTo>
                    <a:pt x="1064767" y="1074927"/>
                  </a:lnTo>
                  <a:lnTo>
                    <a:pt x="1067180" y="1073912"/>
                  </a:lnTo>
                  <a:lnTo>
                    <a:pt x="1075669" y="1065402"/>
                  </a:lnTo>
                  <a:lnTo>
                    <a:pt x="1062227" y="1065402"/>
                  </a:lnTo>
                  <a:lnTo>
                    <a:pt x="1055496" y="1058672"/>
                  </a:lnTo>
                  <a:lnTo>
                    <a:pt x="1062227" y="1051924"/>
                  </a:lnTo>
                  <a:lnTo>
                    <a:pt x="22970" y="10160"/>
                  </a:lnTo>
                  <a:close/>
                </a:path>
                <a:path w="2124710" h="3027045">
                  <a:moveTo>
                    <a:pt x="2115354" y="0"/>
                  </a:moveTo>
                  <a:lnTo>
                    <a:pt x="2114477" y="0"/>
                  </a:lnTo>
                  <a:lnTo>
                    <a:pt x="2110993" y="762"/>
                  </a:lnTo>
                  <a:lnTo>
                    <a:pt x="2108200" y="3428"/>
                  </a:lnTo>
                  <a:lnTo>
                    <a:pt x="1062228" y="1051924"/>
                  </a:lnTo>
                  <a:lnTo>
                    <a:pt x="1068959" y="1058672"/>
                  </a:lnTo>
                  <a:lnTo>
                    <a:pt x="1062227" y="1065402"/>
                  </a:lnTo>
                  <a:lnTo>
                    <a:pt x="1075669" y="1065402"/>
                  </a:lnTo>
                  <a:lnTo>
                    <a:pt x="2105405" y="33186"/>
                  </a:lnTo>
                  <a:lnTo>
                    <a:pt x="2105405" y="10160"/>
                  </a:lnTo>
                  <a:lnTo>
                    <a:pt x="2124455" y="10160"/>
                  </a:lnTo>
                  <a:lnTo>
                    <a:pt x="2124455" y="6350"/>
                  </a:lnTo>
                  <a:lnTo>
                    <a:pt x="2122042" y="2921"/>
                  </a:lnTo>
                  <a:lnTo>
                    <a:pt x="2118614" y="1397"/>
                  </a:lnTo>
                  <a:lnTo>
                    <a:pt x="2115354" y="0"/>
                  </a:lnTo>
                  <a:close/>
                </a:path>
              </a:pathLst>
            </a:custGeom>
            <a:solidFill>
              <a:srgbClr val="E79B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1511" y="5967984"/>
              <a:ext cx="2124456" cy="92354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518029" y="5923533"/>
            <a:ext cx="1470025" cy="9569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indent="374650">
              <a:lnSpc>
                <a:spcPts val="3500"/>
              </a:lnSpc>
              <a:spcBef>
                <a:spcPts val="490"/>
              </a:spcBef>
            </a:pPr>
            <a:r>
              <a:rPr sz="3200" spc="75" dirty="0">
                <a:solidFill>
                  <a:srgbClr val="FFFFFF"/>
                </a:solidFill>
                <a:latin typeface="Cambria"/>
                <a:cs typeface="Cambria"/>
              </a:rPr>
              <a:t>Key </a:t>
            </a:r>
            <a:r>
              <a:rPr sz="3200" spc="-10" dirty="0">
                <a:solidFill>
                  <a:srgbClr val="FFFFFF"/>
                </a:solidFill>
                <a:latin typeface="Cambria"/>
                <a:cs typeface="Cambria"/>
              </a:rPr>
              <a:t>promise</a:t>
            </a:r>
            <a:endParaRPr sz="32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297679" y="4916423"/>
            <a:ext cx="11287125" cy="1975485"/>
            <a:chOff x="4297679" y="4916423"/>
            <a:chExt cx="11287125" cy="1975485"/>
          </a:xfrm>
        </p:grpSpPr>
        <p:sp>
          <p:nvSpPr>
            <p:cNvPr id="18" name="object 18"/>
            <p:cNvSpPr/>
            <p:nvPr/>
          </p:nvSpPr>
          <p:spPr>
            <a:xfrm>
              <a:off x="4306823" y="4925567"/>
              <a:ext cx="11268710" cy="1957070"/>
            </a:xfrm>
            <a:custGeom>
              <a:avLst/>
              <a:gdLst/>
              <a:ahLst/>
              <a:cxnLst/>
              <a:rect l="l" t="t" r="r" b="b"/>
              <a:pathLst>
                <a:path w="11268710" h="1957070">
                  <a:moveTo>
                    <a:pt x="10939907" y="0"/>
                  </a:moveTo>
                  <a:lnTo>
                    <a:pt x="0" y="0"/>
                  </a:lnTo>
                  <a:lnTo>
                    <a:pt x="0" y="1956816"/>
                  </a:lnTo>
                  <a:lnTo>
                    <a:pt x="10939907" y="1956816"/>
                  </a:lnTo>
                  <a:lnTo>
                    <a:pt x="10988464" y="1953279"/>
                  </a:lnTo>
                  <a:lnTo>
                    <a:pt x="11034807" y="1943004"/>
                  </a:lnTo>
                  <a:lnTo>
                    <a:pt x="11078428" y="1926498"/>
                  </a:lnTo>
                  <a:lnTo>
                    <a:pt x="11118818" y="1904264"/>
                  </a:lnTo>
                  <a:lnTo>
                    <a:pt x="11155471" y="1876808"/>
                  </a:lnTo>
                  <a:lnTo>
                    <a:pt x="11187878" y="1844635"/>
                  </a:lnTo>
                  <a:lnTo>
                    <a:pt x="11215532" y="1808249"/>
                  </a:lnTo>
                  <a:lnTo>
                    <a:pt x="11237924" y="1768156"/>
                  </a:lnTo>
                  <a:lnTo>
                    <a:pt x="11254548" y="1724859"/>
                  </a:lnTo>
                  <a:lnTo>
                    <a:pt x="11264894" y="1678866"/>
                  </a:lnTo>
                  <a:lnTo>
                    <a:pt x="11268456" y="1630680"/>
                  </a:lnTo>
                  <a:lnTo>
                    <a:pt x="11268456" y="326136"/>
                  </a:lnTo>
                  <a:lnTo>
                    <a:pt x="11264894" y="277949"/>
                  </a:lnTo>
                  <a:lnTo>
                    <a:pt x="11254548" y="231956"/>
                  </a:lnTo>
                  <a:lnTo>
                    <a:pt x="11237924" y="188659"/>
                  </a:lnTo>
                  <a:lnTo>
                    <a:pt x="11215532" y="148566"/>
                  </a:lnTo>
                  <a:lnTo>
                    <a:pt x="11187878" y="112180"/>
                  </a:lnTo>
                  <a:lnTo>
                    <a:pt x="11155471" y="80007"/>
                  </a:lnTo>
                  <a:lnTo>
                    <a:pt x="11118818" y="52551"/>
                  </a:lnTo>
                  <a:lnTo>
                    <a:pt x="11078428" y="30317"/>
                  </a:lnTo>
                  <a:lnTo>
                    <a:pt x="11034807" y="13811"/>
                  </a:lnTo>
                  <a:lnTo>
                    <a:pt x="10988464" y="3536"/>
                  </a:lnTo>
                  <a:lnTo>
                    <a:pt x="10939907" y="0"/>
                  </a:lnTo>
                  <a:close/>
                </a:path>
              </a:pathLst>
            </a:custGeom>
            <a:solidFill>
              <a:srgbClr val="FFE1CE">
                <a:alpha val="8078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97679" y="4916423"/>
              <a:ext cx="11287125" cy="1975485"/>
            </a:xfrm>
            <a:custGeom>
              <a:avLst/>
              <a:gdLst/>
              <a:ahLst/>
              <a:cxnLst/>
              <a:rect l="l" t="t" r="r" b="b"/>
              <a:pathLst>
                <a:path w="11287125" h="1975484">
                  <a:moveTo>
                    <a:pt x="10948670" y="0"/>
                  </a:moveTo>
                  <a:lnTo>
                    <a:pt x="4318" y="0"/>
                  </a:lnTo>
                  <a:lnTo>
                    <a:pt x="0" y="4317"/>
                  </a:lnTo>
                  <a:lnTo>
                    <a:pt x="0" y="1970786"/>
                  </a:lnTo>
                  <a:lnTo>
                    <a:pt x="4318" y="1975103"/>
                  </a:lnTo>
                  <a:lnTo>
                    <a:pt x="10948670" y="1975103"/>
                  </a:lnTo>
                  <a:lnTo>
                    <a:pt x="10948670" y="1965578"/>
                  </a:lnTo>
                  <a:lnTo>
                    <a:pt x="9525" y="1965578"/>
                  </a:lnTo>
                  <a:lnTo>
                    <a:pt x="9525" y="1956053"/>
                  </a:lnTo>
                  <a:lnTo>
                    <a:pt x="19050" y="1956053"/>
                  </a:lnTo>
                  <a:lnTo>
                    <a:pt x="19050" y="19050"/>
                  </a:lnTo>
                  <a:lnTo>
                    <a:pt x="9525" y="19050"/>
                  </a:lnTo>
                  <a:lnTo>
                    <a:pt x="9525" y="9525"/>
                  </a:lnTo>
                  <a:lnTo>
                    <a:pt x="10948670" y="9525"/>
                  </a:lnTo>
                  <a:lnTo>
                    <a:pt x="10948670" y="0"/>
                  </a:lnTo>
                  <a:close/>
                </a:path>
                <a:path w="11287125" h="1975484">
                  <a:moveTo>
                    <a:pt x="11277218" y="335534"/>
                  </a:moveTo>
                  <a:lnTo>
                    <a:pt x="11267693" y="335534"/>
                  </a:lnTo>
                  <a:lnTo>
                    <a:pt x="11267693" y="1639570"/>
                  </a:lnTo>
                  <a:lnTo>
                    <a:pt x="11264326" y="1685123"/>
                  </a:lnTo>
                  <a:lnTo>
                    <a:pt x="11254193" y="1730961"/>
                  </a:lnTo>
                  <a:lnTo>
                    <a:pt x="11238056" y="1772975"/>
                  </a:lnTo>
                  <a:lnTo>
                    <a:pt x="11216318" y="1811882"/>
                  </a:lnTo>
                  <a:lnTo>
                    <a:pt x="11189471" y="1847191"/>
                  </a:lnTo>
                  <a:lnTo>
                    <a:pt x="11158007" y="1878413"/>
                  </a:lnTo>
                  <a:lnTo>
                    <a:pt x="11122418" y="1905057"/>
                  </a:lnTo>
                  <a:lnTo>
                    <a:pt x="11083198" y="1926633"/>
                  </a:lnTo>
                  <a:lnTo>
                    <a:pt x="11040838" y="1942651"/>
                  </a:lnTo>
                  <a:lnTo>
                    <a:pt x="10995831" y="1952621"/>
                  </a:lnTo>
                  <a:lnTo>
                    <a:pt x="10948670" y="1956053"/>
                  </a:lnTo>
                  <a:lnTo>
                    <a:pt x="19050" y="1956053"/>
                  </a:lnTo>
                  <a:lnTo>
                    <a:pt x="19050" y="1965578"/>
                  </a:lnTo>
                  <a:lnTo>
                    <a:pt x="10948670" y="1965578"/>
                  </a:lnTo>
                  <a:lnTo>
                    <a:pt x="10948670" y="1975103"/>
                  </a:lnTo>
                  <a:lnTo>
                    <a:pt x="10994539" y="1972043"/>
                  </a:lnTo>
                  <a:lnTo>
                    <a:pt x="11038535" y="1963126"/>
                  </a:lnTo>
                  <a:lnTo>
                    <a:pt x="11080253" y="1948751"/>
                  </a:lnTo>
                  <a:lnTo>
                    <a:pt x="11119292" y="1929318"/>
                  </a:lnTo>
                  <a:lnTo>
                    <a:pt x="11155247" y="1905224"/>
                  </a:lnTo>
                  <a:lnTo>
                    <a:pt x="11187715" y="1876869"/>
                  </a:lnTo>
                  <a:lnTo>
                    <a:pt x="11216295" y="1844651"/>
                  </a:lnTo>
                  <a:lnTo>
                    <a:pt x="11240581" y="1808969"/>
                  </a:lnTo>
                  <a:lnTo>
                    <a:pt x="11260173" y="1770221"/>
                  </a:lnTo>
                  <a:lnTo>
                    <a:pt x="11274666" y="1728806"/>
                  </a:lnTo>
                  <a:lnTo>
                    <a:pt x="11283657" y="1685123"/>
                  </a:lnTo>
                  <a:lnTo>
                    <a:pt x="11286743" y="1639570"/>
                  </a:lnTo>
                  <a:lnTo>
                    <a:pt x="11286743" y="340613"/>
                  </a:lnTo>
                  <a:lnTo>
                    <a:pt x="11285220" y="340613"/>
                  </a:lnTo>
                  <a:lnTo>
                    <a:pt x="11277218" y="335534"/>
                  </a:lnTo>
                  <a:close/>
                </a:path>
                <a:path w="11287125" h="1975484">
                  <a:moveTo>
                    <a:pt x="11286743" y="337312"/>
                  </a:moveTo>
                  <a:lnTo>
                    <a:pt x="11286236" y="339089"/>
                  </a:lnTo>
                  <a:lnTo>
                    <a:pt x="11285220" y="340613"/>
                  </a:lnTo>
                  <a:lnTo>
                    <a:pt x="11286743" y="340613"/>
                  </a:lnTo>
                  <a:lnTo>
                    <a:pt x="11286743" y="337312"/>
                  </a:lnTo>
                  <a:close/>
                </a:path>
                <a:path w="11287125" h="1975484">
                  <a:moveTo>
                    <a:pt x="10948670" y="0"/>
                  </a:moveTo>
                  <a:lnTo>
                    <a:pt x="10948670" y="9525"/>
                  </a:lnTo>
                  <a:lnTo>
                    <a:pt x="19050" y="9525"/>
                  </a:lnTo>
                  <a:lnTo>
                    <a:pt x="19050" y="19050"/>
                  </a:lnTo>
                  <a:lnTo>
                    <a:pt x="10948670" y="19050"/>
                  </a:lnTo>
                  <a:lnTo>
                    <a:pt x="10995831" y="22482"/>
                  </a:lnTo>
                  <a:lnTo>
                    <a:pt x="11040838" y="32452"/>
                  </a:lnTo>
                  <a:lnTo>
                    <a:pt x="11083198" y="48470"/>
                  </a:lnTo>
                  <a:lnTo>
                    <a:pt x="11122418" y="70046"/>
                  </a:lnTo>
                  <a:lnTo>
                    <a:pt x="11158007" y="96690"/>
                  </a:lnTo>
                  <a:lnTo>
                    <a:pt x="11189471" y="127912"/>
                  </a:lnTo>
                  <a:lnTo>
                    <a:pt x="11216318" y="163221"/>
                  </a:lnTo>
                  <a:lnTo>
                    <a:pt x="11238056" y="202128"/>
                  </a:lnTo>
                  <a:lnTo>
                    <a:pt x="11254193" y="244142"/>
                  </a:lnTo>
                  <a:lnTo>
                    <a:pt x="11264236" y="288774"/>
                  </a:lnTo>
                  <a:lnTo>
                    <a:pt x="11267693" y="335534"/>
                  </a:lnTo>
                  <a:lnTo>
                    <a:pt x="11267693" y="333755"/>
                  </a:lnTo>
                  <a:lnTo>
                    <a:pt x="11268202" y="331850"/>
                  </a:lnTo>
                  <a:lnTo>
                    <a:pt x="11269218" y="330326"/>
                  </a:lnTo>
                  <a:lnTo>
                    <a:pt x="11286391" y="330326"/>
                  </a:lnTo>
                  <a:lnTo>
                    <a:pt x="11283657" y="289980"/>
                  </a:lnTo>
                  <a:lnTo>
                    <a:pt x="11274666" y="246297"/>
                  </a:lnTo>
                  <a:lnTo>
                    <a:pt x="11260173" y="204882"/>
                  </a:lnTo>
                  <a:lnTo>
                    <a:pt x="11240581" y="166134"/>
                  </a:lnTo>
                  <a:lnTo>
                    <a:pt x="11216295" y="130452"/>
                  </a:lnTo>
                  <a:lnTo>
                    <a:pt x="11187715" y="98234"/>
                  </a:lnTo>
                  <a:lnTo>
                    <a:pt x="11155247" y="69879"/>
                  </a:lnTo>
                  <a:lnTo>
                    <a:pt x="11119292" y="45785"/>
                  </a:lnTo>
                  <a:lnTo>
                    <a:pt x="11080253" y="26352"/>
                  </a:lnTo>
                  <a:lnTo>
                    <a:pt x="11038535" y="11977"/>
                  </a:lnTo>
                  <a:lnTo>
                    <a:pt x="10994539" y="3060"/>
                  </a:lnTo>
                  <a:lnTo>
                    <a:pt x="10948670" y="0"/>
                  </a:lnTo>
                  <a:close/>
                </a:path>
                <a:path w="11287125" h="1975484">
                  <a:moveTo>
                    <a:pt x="11286391" y="330326"/>
                  </a:moveTo>
                  <a:lnTo>
                    <a:pt x="11269218" y="330326"/>
                  </a:lnTo>
                  <a:lnTo>
                    <a:pt x="11277218" y="335534"/>
                  </a:lnTo>
                  <a:lnTo>
                    <a:pt x="11286743" y="335534"/>
                  </a:lnTo>
                  <a:lnTo>
                    <a:pt x="11286494" y="331850"/>
                  </a:lnTo>
                  <a:lnTo>
                    <a:pt x="11286391" y="330326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67198" y="5229225"/>
            <a:ext cx="10374630" cy="129667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55904" marR="285115" indent="-254635">
              <a:lnSpc>
                <a:spcPts val="3190"/>
              </a:lnSpc>
              <a:spcBef>
                <a:spcPts val="545"/>
              </a:spcBef>
              <a:buSzPct val="73333"/>
              <a:buFont typeface="Segoe UI Symbol"/>
              <a:buChar char="◦"/>
              <a:tabLst>
                <a:tab pos="255904" algn="l"/>
              </a:tabLst>
            </a:pPr>
            <a:r>
              <a:rPr sz="3000" dirty="0">
                <a:latin typeface="Cambria"/>
                <a:cs typeface="Cambria"/>
              </a:rPr>
              <a:t>Empower</a:t>
            </a:r>
            <a:r>
              <a:rPr sz="3000" spc="125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artisans</a:t>
            </a:r>
            <a:r>
              <a:rPr sz="3000" spc="90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to</a:t>
            </a:r>
            <a:r>
              <a:rPr sz="3000" spc="135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tell</a:t>
            </a:r>
            <a:r>
              <a:rPr sz="3000" spc="105" dirty="0">
                <a:latin typeface="Cambria"/>
                <a:cs typeface="Cambria"/>
              </a:rPr>
              <a:t> </a:t>
            </a:r>
            <a:r>
              <a:rPr sz="3000" spc="-30" dirty="0">
                <a:latin typeface="Cambria"/>
                <a:cs typeface="Cambria"/>
              </a:rPr>
              <a:t>their</a:t>
            </a:r>
            <a:r>
              <a:rPr sz="3000" spc="110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stories</a:t>
            </a:r>
            <a:r>
              <a:rPr sz="3000" spc="60" dirty="0">
                <a:latin typeface="Cambria"/>
                <a:cs typeface="Cambria"/>
              </a:rPr>
              <a:t> </a:t>
            </a:r>
            <a:r>
              <a:rPr sz="3000" spc="-10" dirty="0">
                <a:latin typeface="Cambria"/>
                <a:cs typeface="Cambria"/>
              </a:rPr>
              <a:t>through</a:t>
            </a:r>
            <a:r>
              <a:rPr sz="3000" spc="-95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AI-</a:t>
            </a:r>
            <a:r>
              <a:rPr sz="3000" spc="50" dirty="0">
                <a:latin typeface="Cambria"/>
                <a:cs typeface="Cambria"/>
              </a:rPr>
              <a:t>generated </a:t>
            </a:r>
            <a:r>
              <a:rPr sz="3000" dirty="0">
                <a:latin typeface="Cambria"/>
                <a:cs typeface="Cambria"/>
              </a:rPr>
              <a:t>narratives</a:t>
            </a:r>
            <a:r>
              <a:rPr sz="3000" spc="85" dirty="0">
                <a:latin typeface="Cambria"/>
                <a:cs typeface="Cambria"/>
              </a:rPr>
              <a:t> </a:t>
            </a:r>
            <a:r>
              <a:rPr sz="3000" spc="65" dirty="0">
                <a:latin typeface="Cambria"/>
                <a:cs typeface="Cambria"/>
              </a:rPr>
              <a:t>and</a:t>
            </a:r>
            <a:r>
              <a:rPr sz="3000" spc="100" dirty="0">
                <a:latin typeface="Cambria"/>
                <a:cs typeface="Cambria"/>
              </a:rPr>
              <a:t> </a:t>
            </a:r>
            <a:r>
              <a:rPr sz="3000" spc="45" dirty="0">
                <a:latin typeface="Cambria"/>
                <a:cs typeface="Cambria"/>
              </a:rPr>
              <a:t>audio.</a:t>
            </a:r>
            <a:endParaRPr sz="3000">
              <a:latin typeface="Cambria"/>
              <a:cs typeface="Cambria"/>
            </a:endParaRPr>
          </a:p>
          <a:p>
            <a:pPr marL="256540" indent="-254000">
              <a:lnSpc>
                <a:spcPts val="3180"/>
              </a:lnSpc>
              <a:buSzPct val="73333"/>
              <a:buFont typeface="Segoe UI Symbol"/>
              <a:buChar char="◦"/>
              <a:tabLst>
                <a:tab pos="256540" algn="l"/>
              </a:tabLst>
            </a:pPr>
            <a:r>
              <a:rPr sz="3000" spc="105" dirty="0">
                <a:latin typeface="Cambria"/>
                <a:cs typeface="Cambria"/>
              </a:rPr>
              <a:t>Connect</a:t>
            </a:r>
            <a:r>
              <a:rPr sz="3000" spc="55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them</a:t>
            </a:r>
            <a:r>
              <a:rPr sz="3000" spc="114" dirty="0">
                <a:latin typeface="Cambria"/>
                <a:cs typeface="Cambria"/>
              </a:rPr>
              <a:t> </a:t>
            </a:r>
            <a:r>
              <a:rPr sz="3000" spc="-20" dirty="0">
                <a:latin typeface="Cambria"/>
                <a:cs typeface="Cambria"/>
              </a:rPr>
              <a:t>directly</a:t>
            </a:r>
            <a:r>
              <a:rPr sz="3000" spc="65" dirty="0">
                <a:latin typeface="Cambria"/>
                <a:cs typeface="Cambria"/>
              </a:rPr>
              <a:t> </a:t>
            </a:r>
            <a:r>
              <a:rPr sz="3000" spc="-65" dirty="0">
                <a:latin typeface="Cambria"/>
                <a:cs typeface="Cambria"/>
              </a:rPr>
              <a:t>with</a:t>
            </a:r>
            <a:r>
              <a:rPr sz="3000" spc="145" dirty="0">
                <a:latin typeface="Cambria"/>
                <a:cs typeface="Cambria"/>
              </a:rPr>
              <a:t> </a:t>
            </a:r>
            <a:r>
              <a:rPr sz="3000" dirty="0">
                <a:latin typeface="Cambria"/>
                <a:cs typeface="Cambria"/>
              </a:rPr>
              <a:t>buyers</a:t>
            </a:r>
            <a:r>
              <a:rPr sz="3000" spc="110" dirty="0">
                <a:latin typeface="Cambria"/>
                <a:cs typeface="Cambria"/>
              </a:rPr>
              <a:t> </a:t>
            </a:r>
            <a:r>
              <a:rPr sz="3000" spc="65" dirty="0">
                <a:latin typeface="Cambria"/>
                <a:cs typeface="Cambria"/>
              </a:rPr>
              <a:t>and</a:t>
            </a:r>
            <a:r>
              <a:rPr sz="3000" spc="110" dirty="0">
                <a:latin typeface="Cambria"/>
                <a:cs typeface="Cambria"/>
              </a:rPr>
              <a:t> </a:t>
            </a:r>
            <a:r>
              <a:rPr sz="3000" spc="60" dirty="0">
                <a:latin typeface="Cambria"/>
                <a:cs typeface="Cambria"/>
              </a:rPr>
              <a:t>designers</a:t>
            </a:r>
            <a:r>
              <a:rPr sz="3000" spc="80" dirty="0">
                <a:latin typeface="Cambria"/>
                <a:cs typeface="Cambria"/>
              </a:rPr>
              <a:t> </a:t>
            </a:r>
            <a:r>
              <a:rPr sz="3000" spc="-10" dirty="0">
                <a:latin typeface="Cambria"/>
                <a:cs typeface="Cambria"/>
              </a:rPr>
              <a:t>worldwide.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8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70" dirty="0"/>
              <a:t> </a:t>
            </a:r>
            <a:r>
              <a:rPr dirty="0"/>
              <a:t>different</a:t>
            </a:r>
            <a:r>
              <a:rPr spc="-70" dirty="0"/>
              <a:t> </a:t>
            </a:r>
            <a:r>
              <a:rPr dirty="0"/>
              <a:t>is</a:t>
            </a:r>
            <a:r>
              <a:rPr spc="-80" dirty="0"/>
              <a:t> </a:t>
            </a:r>
            <a:r>
              <a:rPr dirty="0"/>
              <a:t>it</a:t>
            </a:r>
            <a:r>
              <a:rPr spc="-85" dirty="0"/>
              <a:t> </a:t>
            </a:r>
            <a:r>
              <a:rPr dirty="0"/>
              <a:t>from</a:t>
            </a:r>
            <a:r>
              <a:rPr spc="-80" dirty="0"/>
              <a:t> </a:t>
            </a:r>
            <a:r>
              <a:rPr dirty="0"/>
              <a:t>any</a:t>
            </a:r>
            <a:r>
              <a:rPr spc="-7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the</a:t>
            </a:r>
            <a:r>
              <a:rPr spc="-85" dirty="0"/>
              <a:t> </a:t>
            </a:r>
            <a:r>
              <a:rPr dirty="0"/>
              <a:t>other</a:t>
            </a:r>
            <a:r>
              <a:rPr spc="-80" dirty="0"/>
              <a:t> </a:t>
            </a:r>
            <a:r>
              <a:rPr dirty="0"/>
              <a:t>existing</a:t>
            </a:r>
            <a:r>
              <a:rPr spc="-60" dirty="0"/>
              <a:t> </a:t>
            </a:r>
            <a:r>
              <a:rPr spc="-10" dirty="0"/>
              <a:t>ideas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3397" y="2748533"/>
            <a:ext cx="4905375" cy="5270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50" i="1" dirty="0">
                <a:latin typeface="Arial"/>
                <a:cs typeface="Arial"/>
              </a:rPr>
              <a:t>Where</a:t>
            </a:r>
            <a:r>
              <a:rPr sz="3250" i="1" spc="40" dirty="0">
                <a:latin typeface="Arial"/>
                <a:cs typeface="Arial"/>
              </a:rPr>
              <a:t> </a:t>
            </a:r>
            <a:r>
              <a:rPr sz="3250" i="1" dirty="0">
                <a:latin typeface="Arial"/>
                <a:cs typeface="Arial"/>
              </a:rPr>
              <a:t>artisans</a:t>
            </a:r>
            <a:r>
              <a:rPr sz="3250" i="1" spc="70" dirty="0">
                <a:latin typeface="Arial"/>
                <a:cs typeface="Arial"/>
              </a:rPr>
              <a:t> </a:t>
            </a:r>
            <a:r>
              <a:rPr sz="3250" i="1" dirty="0">
                <a:latin typeface="Arial"/>
                <a:cs typeface="Arial"/>
              </a:rPr>
              <a:t>are</a:t>
            </a:r>
            <a:r>
              <a:rPr sz="3250" i="1" spc="45" dirty="0">
                <a:latin typeface="Arial"/>
                <a:cs typeface="Arial"/>
              </a:rPr>
              <a:t> </a:t>
            </a:r>
            <a:r>
              <a:rPr sz="3250" i="1" spc="-10" dirty="0">
                <a:latin typeface="Arial"/>
                <a:cs typeface="Arial"/>
              </a:rPr>
              <a:t>today..</a:t>
            </a:r>
            <a:endParaRPr sz="32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20823" y="3895344"/>
            <a:ext cx="14691360" cy="5389245"/>
            <a:chOff x="2020823" y="3895344"/>
            <a:chExt cx="14691360" cy="5389245"/>
          </a:xfrm>
        </p:grpSpPr>
        <p:sp>
          <p:nvSpPr>
            <p:cNvPr id="5" name="object 5"/>
            <p:cNvSpPr/>
            <p:nvPr/>
          </p:nvSpPr>
          <p:spPr>
            <a:xfrm>
              <a:off x="2045207" y="3919728"/>
              <a:ext cx="6571615" cy="4480560"/>
            </a:xfrm>
            <a:custGeom>
              <a:avLst/>
              <a:gdLst/>
              <a:ahLst/>
              <a:cxnLst/>
              <a:rect l="l" t="t" r="r" b="b"/>
              <a:pathLst>
                <a:path w="6571615" h="4480559">
                  <a:moveTo>
                    <a:pt x="5822188" y="0"/>
                  </a:moveTo>
                  <a:lnTo>
                    <a:pt x="749300" y="0"/>
                  </a:lnTo>
                  <a:lnTo>
                    <a:pt x="701920" y="1468"/>
                  </a:lnTo>
                  <a:lnTo>
                    <a:pt x="655323" y="5817"/>
                  </a:lnTo>
                  <a:lnTo>
                    <a:pt x="609597" y="12957"/>
                  </a:lnTo>
                  <a:lnTo>
                    <a:pt x="564831" y="22802"/>
                  </a:lnTo>
                  <a:lnTo>
                    <a:pt x="521110" y="35264"/>
                  </a:lnTo>
                  <a:lnTo>
                    <a:pt x="478524" y="50256"/>
                  </a:lnTo>
                  <a:lnTo>
                    <a:pt x="437160" y="67691"/>
                  </a:lnTo>
                  <a:lnTo>
                    <a:pt x="397105" y="87480"/>
                  </a:lnTo>
                  <a:lnTo>
                    <a:pt x="358449" y="109537"/>
                  </a:lnTo>
                  <a:lnTo>
                    <a:pt x="321277" y="133774"/>
                  </a:lnTo>
                  <a:lnTo>
                    <a:pt x="285678" y="160104"/>
                  </a:lnTo>
                  <a:lnTo>
                    <a:pt x="251740" y="188440"/>
                  </a:lnTo>
                  <a:lnTo>
                    <a:pt x="219551" y="218693"/>
                  </a:lnTo>
                  <a:lnTo>
                    <a:pt x="189198" y="250778"/>
                  </a:lnTo>
                  <a:lnTo>
                    <a:pt x="160768" y="284605"/>
                  </a:lnTo>
                  <a:lnTo>
                    <a:pt x="134351" y="320088"/>
                  </a:lnTo>
                  <a:lnTo>
                    <a:pt x="110033" y="357140"/>
                  </a:lnTo>
                  <a:lnTo>
                    <a:pt x="87902" y="395672"/>
                  </a:lnTo>
                  <a:lnTo>
                    <a:pt x="68046" y="435598"/>
                  </a:lnTo>
                  <a:lnTo>
                    <a:pt x="50553" y="476830"/>
                  </a:lnTo>
                  <a:lnTo>
                    <a:pt x="35511" y="519282"/>
                  </a:lnTo>
                  <a:lnTo>
                    <a:pt x="23006" y="562864"/>
                  </a:lnTo>
                  <a:lnTo>
                    <a:pt x="13128" y="607490"/>
                  </a:lnTo>
                  <a:lnTo>
                    <a:pt x="5963" y="653073"/>
                  </a:lnTo>
                  <a:lnTo>
                    <a:pt x="1600" y="699526"/>
                  </a:lnTo>
                  <a:lnTo>
                    <a:pt x="127" y="746760"/>
                  </a:lnTo>
                  <a:lnTo>
                    <a:pt x="0" y="3733800"/>
                  </a:lnTo>
                  <a:lnTo>
                    <a:pt x="1474" y="3781020"/>
                  </a:lnTo>
                  <a:lnTo>
                    <a:pt x="5839" y="3827461"/>
                  </a:lnTo>
                  <a:lnTo>
                    <a:pt x="13006" y="3873034"/>
                  </a:lnTo>
                  <a:lnTo>
                    <a:pt x="22887" y="3917653"/>
                  </a:lnTo>
                  <a:lnTo>
                    <a:pt x="35396" y="3961230"/>
                  </a:lnTo>
                  <a:lnTo>
                    <a:pt x="50443" y="4003677"/>
                  </a:lnTo>
                  <a:lnTo>
                    <a:pt x="67942" y="4044906"/>
                  </a:lnTo>
                  <a:lnTo>
                    <a:pt x="87804" y="4084831"/>
                  </a:lnTo>
                  <a:lnTo>
                    <a:pt x="109941" y="4123363"/>
                  </a:lnTo>
                  <a:lnTo>
                    <a:pt x="134266" y="4160415"/>
                  </a:lnTo>
                  <a:lnTo>
                    <a:pt x="160690" y="4195900"/>
                  </a:lnTo>
                  <a:lnTo>
                    <a:pt x="189127" y="4229730"/>
                  </a:lnTo>
                  <a:lnTo>
                    <a:pt x="219487" y="4261818"/>
                  </a:lnTo>
                  <a:lnTo>
                    <a:pt x="251684" y="4292075"/>
                  </a:lnTo>
                  <a:lnTo>
                    <a:pt x="285629" y="4320415"/>
                  </a:lnTo>
                  <a:lnTo>
                    <a:pt x="321235" y="4346750"/>
                  </a:lnTo>
                  <a:lnTo>
                    <a:pt x="358413" y="4370992"/>
                  </a:lnTo>
                  <a:lnTo>
                    <a:pt x="397077" y="4393054"/>
                  </a:lnTo>
                  <a:lnTo>
                    <a:pt x="437137" y="4412848"/>
                  </a:lnTo>
                  <a:lnTo>
                    <a:pt x="478507" y="4430287"/>
                  </a:lnTo>
                  <a:lnTo>
                    <a:pt x="521098" y="4445284"/>
                  </a:lnTo>
                  <a:lnTo>
                    <a:pt x="564822" y="4457749"/>
                  </a:lnTo>
                  <a:lnTo>
                    <a:pt x="609593" y="4467598"/>
                  </a:lnTo>
                  <a:lnTo>
                    <a:pt x="655321" y="4474740"/>
                  </a:lnTo>
                  <a:lnTo>
                    <a:pt x="701919" y="4479090"/>
                  </a:lnTo>
                  <a:lnTo>
                    <a:pt x="749300" y="4480560"/>
                  </a:lnTo>
                  <a:lnTo>
                    <a:pt x="5822188" y="4480560"/>
                  </a:lnTo>
                  <a:lnTo>
                    <a:pt x="5869568" y="4479091"/>
                  </a:lnTo>
                  <a:lnTo>
                    <a:pt x="5916166" y="4474742"/>
                  </a:lnTo>
                  <a:lnTo>
                    <a:pt x="5961894" y="4467602"/>
                  </a:lnTo>
                  <a:lnTo>
                    <a:pt x="6006665" y="4457757"/>
                  </a:lnTo>
                  <a:lnTo>
                    <a:pt x="6050389" y="4445295"/>
                  </a:lnTo>
                  <a:lnTo>
                    <a:pt x="6092980" y="4430303"/>
                  </a:lnTo>
                  <a:lnTo>
                    <a:pt x="6134350" y="4412868"/>
                  </a:lnTo>
                  <a:lnTo>
                    <a:pt x="6174410" y="4393079"/>
                  </a:lnTo>
                  <a:lnTo>
                    <a:pt x="6213074" y="4371022"/>
                  </a:lnTo>
                  <a:lnTo>
                    <a:pt x="6250252" y="4346785"/>
                  </a:lnTo>
                  <a:lnTo>
                    <a:pt x="6285858" y="4320455"/>
                  </a:lnTo>
                  <a:lnTo>
                    <a:pt x="6319803" y="4292119"/>
                  </a:lnTo>
                  <a:lnTo>
                    <a:pt x="6352000" y="4261866"/>
                  </a:lnTo>
                  <a:lnTo>
                    <a:pt x="6382360" y="4229781"/>
                  </a:lnTo>
                  <a:lnTo>
                    <a:pt x="6410797" y="4195954"/>
                  </a:lnTo>
                  <a:lnTo>
                    <a:pt x="6437221" y="4160471"/>
                  </a:lnTo>
                  <a:lnTo>
                    <a:pt x="6461546" y="4123419"/>
                  </a:lnTo>
                  <a:lnTo>
                    <a:pt x="6483683" y="4084887"/>
                  </a:lnTo>
                  <a:lnTo>
                    <a:pt x="6503545" y="4044961"/>
                  </a:lnTo>
                  <a:lnTo>
                    <a:pt x="6521044" y="4003729"/>
                  </a:lnTo>
                  <a:lnTo>
                    <a:pt x="6536091" y="3961277"/>
                  </a:lnTo>
                  <a:lnTo>
                    <a:pt x="6548600" y="3917695"/>
                  </a:lnTo>
                  <a:lnTo>
                    <a:pt x="6558481" y="3873069"/>
                  </a:lnTo>
                  <a:lnTo>
                    <a:pt x="6565648" y="3827486"/>
                  </a:lnTo>
                  <a:lnTo>
                    <a:pt x="6570013" y="3781033"/>
                  </a:lnTo>
                  <a:lnTo>
                    <a:pt x="6571488" y="3733800"/>
                  </a:lnTo>
                  <a:lnTo>
                    <a:pt x="6571488" y="746760"/>
                  </a:lnTo>
                  <a:lnTo>
                    <a:pt x="6570013" y="699539"/>
                  </a:lnTo>
                  <a:lnTo>
                    <a:pt x="6565648" y="653098"/>
                  </a:lnTo>
                  <a:lnTo>
                    <a:pt x="6558481" y="607525"/>
                  </a:lnTo>
                  <a:lnTo>
                    <a:pt x="6548600" y="562906"/>
                  </a:lnTo>
                  <a:lnTo>
                    <a:pt x="6536091" y="519329"/>
                  </a:lnTo>
                  <a:lnTo>
                    <a:pt x="6521044" y="476882"/>
                  </a:lnTo>
                  <a:lnTo>
                    <a:pt x="6503545" y="435653"/>
                  </a:lnTo>
                  <a:lnTo>
                    <a:pt x="6483683" y="395728"/>
                  </a:lnTo>
                  <a:lnTo>
                    <a:pt x="6461546" y="357196"/>
                  </a:lnTo>
                  <a:lnTo>
                    <a:pt x="6437221" y="320144"/>
                  </a:lnTo>
                  <a:lnTo>
                    <a:pt x="6410797" y="284659"/>
                  </a:lnTo>
                  <a:lnTo>
                    <a:pt x="6382360" y="250829"/>
                  </a:lnTo>
                  <a:lnTo>
                    <a:pt x="6352000" y="218741"/>
                  </a:lnTo>
                  <a:lnTo>
                    <a:pt x="6319803" y="188484"/>
                  </a:lnTo>
                  <a:lnTo>
                    <a:pt x="6285858" y="160144"/>
                  </a:lnTo>
                  <a:lnTo>
                    <a:pt x="6250252" y="133809"/>
                  </a:lnTo>
                  <a:lnTo>
                    <a:pt x="6213074" y="109567"/>
                  </a:lnTo>
                  <a:lnTo>
                    <a:pt x="6174410" y="87505"/>
                  </a:lnTo>
                  <a:lnTo>
                    <a:pt x="6134350" y="67711"/>
                  </a:lnTo>
                  <a:lnTo>
                    <a:pt x="6092980" y="50272"/>
                  </a:lnTo>
                  <a:lnTo>
                    <a:pt x="6050389" y="35275"/>
                  </a:lnTo>
                  <a:lnTo>
                    <a:pt x="6006665" y="22810"/>
                  </a:lnTo>
                  <a:lnTo>
                    <a:pt x="5961894" y="12961"/>
                  </a:lnTo>
                  <a:lnTo>
                    <a:pt x="5916166" y="5819"/>
                  </a:lnTo>
                  <a:lnTo>
                    <a:pt x="5869568" y="1469"/>
                  </a:lnTo>
                  <a:lnTo>
                    <a:pt x="5822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0823" y="3895344"/>
              <a:ext cx="6620509" cy="4529455"/>
            </a:xfrm>
            <a:custGeom>
              <a:avLst/>
              <a:gdLst/>
              <a:ahLst/>
              <a:cxnLst/>
              <a:rect l="l" t="t" r="r" b="b"/>
              <a:pathLst>
                <a:path w="6620509" h="4529455">
                  <a:moveTo>
                    <a:pt x="5845936" y="0"/>
                  </a:moveTo>
                  <a:lnTo>
                    <a:pt x="774319" y="0"/>
                  </a:lnTo>
                  <a:lnTo>
                    <a:pt x="725367" y="1517"/>
                  </a:lnTo>
                  <a:lnTo>
                    <a:pt x="677222" y="6011"/>
                  </a:lnTo>
                  <a:lnTo>
                    <a:pt x="629974" y="13390"/>
                  </a:lnTo>
                  <a:lnTo>
                    <a:pt x="583715" y="23565"/>
                  </a:lnTo>
                  <a:lnTo>
                    <a:pt x="538535" y="36444"/>
                  </a:lnTo>
                  <a:lnTo>
                    <a:pt x="494525" y="51937"/>
                  </a:lnTo>
                  <a:lnTo>
                    <a:pt x="451776" y="69955"/>
                  </a:lnTo>
                  <a:lnTo>
                    <a:pt x="410379" y="90406"/>
                  </a:lnTo>
                  <a:lnTo>
                    <a:pt x="370425" y="113202"/>
                  </a:lnTo>
                  <a:lnTo>
                    <a:pt x="332004" y="138250"/>
                  </a:lnTo>
                  <a:lnTo>
                    <a:pt x="295208" y="165461"/>
                  </a:lnTo>
                  <a:lnTo>
                    <a:pt x="260128" y="194745"/>
                  </a:lnTo>
                  <a:lnTo>
                    <a:pt x="226853" y="226012"/>
                  </a:lnTo>
                  <a:lnTo>
                    <a:pt x="195476" y="259170"/>
                  </a:lnTo>
                  <a:lnTo>
                    <a:pt x="166087" y="294130"/>
                  </a:lnTo>
                  <a:lnTo>
                    <a:pt x="138776" y="330802"/>
                  </a:lnTo>
                  <a:lnTo>
                    <a:pt x="113635" y="369095"/>
                  </a:lnTo>
                  <a:lnTo>
                    <a:pt x="90755" y="408918"/>
                  </a:lnTo>
                  <a:lnTo>
                    <a:pt x="70226" y="450182"/>
                  </a:lnTo>
                  <a:lnTo>
                    <a:pt x="52140" y="492796"/>
                  </a:lnTo>
                  <a:lnTo>
                    <a:pt x="36587" y="536671"/>
                  </a:lnTo>
                  <a:lnTo>
                    <a:pt x="23658" y="581714"/>
                  </a:lnTo>
                  <a:lnTo>
                    <a:pt x="13444" y="627837"/>
                  </a:lnTo>
                  <a:lnTo>
                    <a:pt x="6035" y="674949"/>
                  </a:lnTo>
                  <a:lnTo>
                    <a:pt x="1524" y="722960"/>
                  </a:lnTo>
                  <a:lnTo>
                    <a:pt x="0" y="771778"/>
                  </a:lnTo>
                  <a:lnTo>
                    <a:pt x="0" y="3757549"/>
                  </a:lnTo>
                  <a:lnTo>
                    <a:pt x="1479" y="3804949"/>
                  </a:lnTo>
                  <a:lnTo>
                    <a:pt x="6035" y="3854378"/>
                  </a:lnTo>
                  <a:lnTo>
                    <a:pt x="13444" y="3901490"/>
                  </a:lnTo>
                  <a:lnTo>
                    <a:pt x="23658" y="3947613"/>
                  </a:lnTo>
                  <a:lnTo>
                    <a:pt x="36587" y="3992656"/>
                  </a:lnTo>
                  <a:lnTo>
                    <a:pt x="52140" y="4036531"/>
                  </a:lnTo>
                  <a:lnTo>
                    <a:pt x="70226" y="4079145"/>
                  </a:lnTo>
                  <a:lnTo>
                    <a:pt x="90755" y="4120409"/>
                  </a:lnTo>
                  <a:lnTo>
                    <a:pt x="113635" y="4160232"/>
                  </a:lnTo>
                  <a:lnTo>
                    <a:pt x="138776" y="4198525"/>
                  </a:lnTo>
                  <a:lnTo>
                    <a:pt x="166087" y="4235197"/>
                  </a:lnTo>
                  <a:lnTo>
                    <a:pt x="195476" y="4270157"/>
                  </a:lnTo>
                  <a:lnTo>
                    <a:pt x="226853" y="4303315"/>
                  </a:lnTo>
                  <a:lnTo>
                    <a:pt x="260128" y="4334582"/>
                  </a:lnTo>
                  <a:lnTo>
                    <a:pt x="295208" y="4363866"/>
                  </a:lnTo>
                  <a:lnTo>
                    <a:pt x="332004" y="4391077"/>
                  </a:lnTo>
                  <a:lnTo>
                    <a:pt x="370425" y="4416125"/>
                  </a:lnTo>
                  <a:lnTo>
                    <a:pt x="410379" y="4438921"/>
                  </a:lnTo>
                  <a:lnTo>
                    <a:pt x="451776" y="4459372"/>
                  </a:lnTo>
                  <a:lnTo>
                    <a:pt x="494525" y="4477390"/>
                  </a:lnTo>
                  <a:lnTo>
                    <a:pt x="538535" y="4492883"/>
                  </a:lnTo>
                  <a:lnTo>
                    <a:pt x="583715" y="4505762"/>
                  </a:lnTo>
                  <a:lnTo>
                    <a:pt x="629974" y="4515937"/>
                  </a:lnTo>
                  <a:lnTo>
                    <a:pt x="677222" y="4523316"/>
                  </a:lnTo>
                  <a:lnTo>
                    <a:pt x="725367" y="4527810"/>
                  </a:lnTo>
                  <a:lnTo>
                    <a:pt x="774319" y="4529328"/>
                  </a:lnTo>
                  <a:lnTo>
                    <a:pt x="774319" y="4503928"/>
                  </a:lnTo>
                  <a:lnTo>
                    <a:pt x="6042978" y="4503928"/>
                  </a:lnTo>
                  <a:lnTo>
                    <a:pt x="6081720" y="4492883"/>
                  </a:lnTo>
                  <a:lnTo>
                    <a:pt x="6122499" y="4478528"/>
                  </a:lnTo>
                  <a:lnTo>
                    <a:pt x="774319" y="4478528"/>
                  </a:lnTo>
                  <a:lnTo>
                    <a:pt x="726756" y="4476994"/>
                  </a:lnTo>
                  <a:lnTo>
                    <a:pt x="680004" y="4472456"/>
                  </a:lnTo>
                  <a:lnTo>
                    <a:pt x="634171" y="4465009"/>
                  </a:lnTo>
                  <a:lnTo>
                    <a:pt x="589352" y="4454748"/>
                  </a:lnTo>
                  <a:lnTo>
                    <a:pt x="545641" y="4441768"/>
                  </a:lnTo>
                  <a:lnTo>
                    <a:pt x="503133" y="4426164"/>
                  </a:lnTo>
                  <a:lnTo>
                    <a:pt x="461923" y="4408031"/>
                  </a:lnTo>
                  <a:lnTo>
                    <a:pt x="422107" y="4387464"/>
                  </a:lnTo>
                  <a:lnTo>
                    <a:pt x="383779" y="4364558"/>
                  </a:lnTo>
                  <a:lnTo>
                    <a:pt x="347036" y="4339409"/>
                  </a:lnTo>
                  <a:lnTo>
                    <a:pt x="311972" y="4312111"/>
                  </a:lnTo>
                  <a:lnTo>
                    <a:pt x="278683" y="4282759"/>
                  </a:lnTo>
                  <a:lnTo>
                    <a:pt x="247264" y="4251448"/>
                  </a:lnTo>
                  <a:lnTo>
                    <a:pt x="217810" y="4218274"/>
                  </a:lnTo>
                  <a:lnTo>
                    <a:pt x="190417" y="4183332"/>
                  </a:lnTo>
                  <a:lnTo>
                    <a:pt x="165179" y="4146716"/>
                  </a:lnTo>
                  <a:lnTo>
                    <a:pt x="142193" y="4108521"/>
                  </a:lnTo>
                  <a:lnTo>
                    <a:pt x="121553" y="4068844"/>
                  </a:lnTo>
                  <a:lnTo>
                    <a:pt x="103355" y="4027777"/>
                  </a:lnTo>
                  <a:lnTo>
                    <a:pt x="87695" y="3985418"/>
                  </a:lnTo>
                  <a:lnTo>
                    <a:pt x="74668" y="3941860"/>
                  </a:lnTo>
                  <a:lnTo>
                    <a:pt x="64369" y="3897200"/>
                  </a:lnTo>
                  <a:lnTo>
                    <a:pt x="56895" y="3851531"/>
                  </a:lnTo>
                  <a:lnTo>
                    <a:pt x="52339" y="3804949"/>
                  </a:lnTo>
                  <a:lnTo>
                    <a:pt x="50800" y="3757549"/>
                  </a:lnTo>
                  <a:lnTo>
                    <a:pt x="50800" y="771778"/>
                  </a:lnTo>
                  <a:lnTo>
                    <a:pt x="52338" y="724392"/>
                  </a:lnTo>
                  <a:lnTo>
                    <a:pt x="56888" y="677822"/>
                  </a:lnTo>
                  <a:lnTo>
                    <a:pt x="64355" y="632163"/>
                  </a:lnTo>
                  <a:lnTo>
                    <a:pt x="74645" y="587510"/>
                  </a:lnTo>
                  <a:lnTo>
                    <a:pt x="87663" y="543958"/>
                  </a:lnTo>
                  <a:lnTo>
                    <a:pt x="103312" y="501602"/>
                  </a:lnTo>
                  <a:lnTo>
                    <a:pt x="121500" y="460539"/>
                  </a:lnTo>
                  <a:lnTo>
                    <a:pt x="142129" y="420862"/>
                  </a:lnTo>
                  <a:lnTo>
                    <a:pt x="165106" y="382667"/>
                  </a:lnTo>
                  <a:lnTo>
                    <a:pt x="190336" y="346050"/>
                  </a:lnTo>
                  <a:lnTo>
                    <a:pt x="217722" y="311105"/>
                  </a:lnTo>
                  <a:lnTo>
                    <a:pt x="247170" y="277928"/>
                  </a:lnTo>
                  <a:lnTo>
                    <a:pt x="278586" y="246614"/>
                  </a:lnTo>
                  <a:lnTo>
                    <a:pt x="311873" y="217258"/>
                  </a:lnTo>
                  <a:lnTo>
                    <a:pt x="346936" y="189955"/>
                  </a:lnTo>
                  <a:lnTo>
                    <a:pt x="383680" y="164801"/>
                  </a:lnTo>
                  <a:lnTo>
                    <a:pt x="422011" y="141890"/>
                  </a:lnTo>
                  <a:lnTo>
                    <a:pt x="461832" y="121318"/>
                  </a:lnTo>
                  <a:lnTo>
                    <a:pt x="503049" y="103180"/>
                  </a:lnTo>
                  <a:lnTo>
                    <a:pt x="545566" y="87572"/>
                  </a:lnTo>
                  <a:lnTo>
                    <a:pt x="589289" y="74587"/>
                  </a:lnTo>
                  <a:lnTo>
                    <a:pt x="634121" y="64323"/>
                  </a:lnTo>
                  <a:lnTo>
                    <a:pt x="679967" y="56873"/>
                  </a:lnTo>
                  <a:lnTo>
                    <a:pt x="726732" y="52334"/>
                  </a:lnTo>
                  <a:lnTo>
                    <a:pt x="774319" y="50800"/>
                  </a:lnTo>
                  <a:lnTo>
                    <a:pt x="774319" y="25400"/>
                  </a:lnTo>
                  <a:lnTo>
                    <a:pt x="5845936" y="25400"/>
                  </a:lnTo>
                  <a:lnTo>
                    <a:pt x="5845936" y="0"/>
                  </a:lnTo>
                  <a:close/>
                </a:path>
                <a:path w="6620509" h="4529455">
                  <a:moveTo>
                    <a:pt x="5845936" y="4503928"/>
                  </a:moveTo>
                  <a:lnTo>
                    <a:pt x="774319" y="4503928"/>
                  </a:lnTo>
                  <a:lnTo>
                    <a:pt x="774319" y="4529328"/>
                  </a:lnTo>
                  <a:lnTo>
                    <a:pt x="5845936" y="4529328"/>
                  </a:lnTo>
                  <a:lnTo>
                    <a:pt x="5845936" y="4503928"/>
                  </a:lnTo>
                  <a:close/>
                </a:path>
                <a:path w="6620509" h="4529455">
                  <a:moveTo>
                    <a:pt x="6042978" y="4503928"/>
                  </a:moveTo>
                  <a:lnTo>
                    <a:pt x="5845936" y="4503928"/>
                  </a:lnTo>
                  <a:lnTo>
                    <a:pt x="5845936" y="4529328"/>
                  </a:lnTo>
                  <a:lnTo>
                    <a:pt x="5894888" y="4527810"/>
                  </a:lnTo>
                  <a:lnTo>
                    <a:pt x="5943033" y="4523316"/>
                  </a:lnTo>
                  <a:lnTo>
                    <a:pt x="5990281" y="4515937"/>
                  </a:lnTo>
                  <a:lnTo>
                    <a:pt x="6036540" y="4505762"/>
                  </a:lnTo>
                  <a:lnTo>
                    <a:pt x="6042978" y="4503928"/>
                  </a:lnTo>
                  <a:close/>
                </a:path>
                <a:path w="6620509" h="4529455">
                  <a:moveTo>
                    <a:pt x="5845936" y="0"/>
                  </a:moveTo>
                  <a:lnTo>
                    <a:pt x="5845936" y="25400"/>
                  </a:lnTo>
                  <a:lnTo>
                    <a:pt x="774319" y="25400"/>
                  </a:lnTo>
                  <a:lnTo>
                    <a:pt x="774319" y="50800"/>
                  </a:lnTo>
                  <a:lnTo>
                    <a:pt x="5845936" y="50800"/>
                  </a:lnTo>
                  <a:lnTo>
                    <a:pt x="5893517" y="52334"/>
                  </a:lnTo>
                  <a:lnTo>
                    <a:pt x="5940274" y="56873"/>
                  </a:lnTo>
                  <a:lnTo>
                    <a:pt x="5986113" y="64323"/>
                  </a:lnTo>
                  <a:lnTo>
                    <a:pt x="6030939" y="74587"/>
                  </a:lnTo>
                  <a:lnTo>
                    <a:pt x="6074655" y="87572"/>
                  </a:lnTo>
                  <a:lnTo>
                    <a:pt x="6117168" y="103180"/>
                  </a:lnTo>
                  <a:lnTo>
                    <a:pt x="6158381" y="121318"/>
                  </a:lnTo>
                  <a:lnTo>
                    <a:pt x="6198200" y="141890"/>
                  </a:lnTo>
                  <a:lnTo>
                    <a:pt x="6236528" y="164801"/>
                  </a:lnTo>
                  <a:lnTo>
                    <a:pt x="6273272" y="189955"/>
                  </a:lnTo>
                  <a:lnTo>
                    <a:pt x="6308336" y="217258"/>
                  </a:lnTo>
                  <a:lnTo>
                    <a:pt x="6341624" y="246614"/>
                  </a:lnTo>
                  <a:lnTo>
                    <a:pt x="6373041" y="277928"/>
                  </a:lnTo>
                  <a:lnTo>
                    <a:pt x="6402492" y="311105"/>
                  </a:lnTo>
                  <a:lnTo>
                    <a:pt x="6429881" y="346050"/>
                  </a:lnTo>
                  <a:lnTo>
                    <a:pt x="6455115" y="382667"/>
                  </a:lnTo>
                  <a:lnTo>
                    <a:pt x="6478096" y="420862"/>
                  </a:lnTo>
                  <a:lnTo>
                    <a:pt x="6498731" y="460539"/>
                  </a:lnTo>
                  <a:lnTo>
                    <a:pt x="6516923" y="501602"/>
                  </a:lnTo>
                  <a:lnTo>
                    <a:pt x="6532578" y="543958"/>
                  </a:lnTo>
                  <a:lnTo>
                    <a:pt x="6545600" y="587510"/>
                  </a:lnTo>
                  <a:lnTo>
                    <a:pt x="6555894" y="632163"/>
                  </a:lnTo>
                  <a:lnTo>
                    <a:pt x="6563365" y="677822"/>
                  </a:lnTo>
                  <a:lnTo>
                    <a:pt x="6567917" y="724392"/>
                  </a:lnTo>
                  <a:lnTo>
                    <a:pt x="6569456" y="771778"/>
                  </a:lnTo>
                  <a:lnTo>
                    <a:pt x="6569456" y="3757549"/>
                  </a:lnTo>
                  <a:lnTo>
                    <a:pt x="6567917" y="3804949"/>
                  </a:lnTo>
                  <a:lnTo>
                    <a:pt x="6563365" y="3851531"/>
                  </a:lnTo>
                  <a:lnTo>
                    <a:pt x="6555894" y="3897200"/>
                  </a:lnTo>
                  <a:lnTo>
                    <a:pt x="6545600" y="3941860"/>
                  </a:lnTo>
                  <a:lnTo>
                    <a:pt x="6532578" y="3985418"/>
                  </a:lnTo>
                  <a:lnTo>
                    <a:pt x="6516923" y="4027777"/>
                  </a:lnTo>
                  <a:lnTo>
                    <a:pt x="6498731" y="4068844"/>
                  </a:lnTo>
                  <a:lnTo>
                    <a:pt x="6478096" y="4108521"/>
                  </a:lnTo>
                  <a:lnTo>
                    <a:pt x="6455115" y="4146716"/>
                  </a:lnTo>
                  <a:lnTo>
                    <a:pt x="6429881" y="4183332"/>
                  </a:lnTo>
                  <a:lnTo>
                    <a:pt x="6402492" y="4218274"/>
                  </a:lnTo>
                  <a:lnTo>
                    <a:pt x="6373041" y="4251448"/>
                  </a:lnTo>
                  <a:lnTo>
                    <a:pt x="6341624" y="4282759"/>
                  </a:lnTo>
                  <a:lnTo>
                    <a:pt x="6308336" y="4312111"/>
                  </a:lnTo>
                  <a:lnTo>
                    <a:pt x="6273272" y="4339409"/>
                  </a:lnTo>
                  <a:lnTo>
                    <a:pt x="6236528" y="4364558"/>
                  </a:lnTo>
                  <a:lnTo>
                    <a:pt x="6198200" y="4387464"/>
                  </a:lnTo>
                  <a:lnTo>
                    <a:pt x="6158381" y="4408031"/>
                  </a:lnTo>
                  <a:lnTo>
                    <a:pt x="6117168" y="4426164"/>
                  </a:lnTo>
                  <a:lnTo>
                    <a:pt x="6074655" y="4441768"/>
                  </a:lnTo>
                  <a:lnTo>
                    <a:pt x="6030939" y="4454748"/>
                  </a:lnTo>
                  <a:lnTo>
                    <a:pt x="5986113" y="4465009"/>
                  </a:lnTo>
                  <a:lnTo>
                    <a:pt x="5940274" y="4472456"/>
                  </a:lnTo>
                  <a:lnTo>
                    <a:pt x="5893517" y="4476994"/>
                  </a:lnTo>
                  <a:lnTo>
                    <a:pt x="5845936" y="4478528"/>
                  </a:lnTo>
                  <a:lnTo>
                    <a:pt x="6122499" y="4478528"/>
                  </a:lnTo>
                  <a:lnTo>
                    <a:pt x="6168479" y="4459372"/>
                  </a:lnTo>
                  <a:lnTo>
                    <a:pt x="6209876" y="4438921"/>
                  </a:lnTo>
                  <a:lnTo>
                    <a:pt x="6249830" y="4416125"/>
                  </a:lnTo>
                  <a:lnTo>
                    <a:pt x="6288251" y="4391077"/>
                  </a:lnTo>
                  <a:lnTo>
                    <a:pt x="6325047" y="4363866"/>
                  </a:lnTo>
                  <a:lnTo>
                    <a:pt x="6360127" y="4334582"/>
                  </a:lnTo>
                  <a:lnTo>
                    <a:pt x="6393402" y="4303315"/>
                  </a:lnTo>
                  <a:lnTo>
                    <a:pt x="6424779" y="4270157"/>
                  </a:lnTo>
                  <a:lnTo>
                    <a:pt x="6454168" y="4235197"/>
                  </a:lnTo>
                  <a:lnTo>
                    <a:pt x="6481479" y="4198525"/>
                  </a:lnTo>
                  <a:lnTo>
                    <a:pt x="6506620" y="4160232"/>
                  </a:lnTo>
                  <a:lnTo>
                    <a:pt x="6529500" y="4120409"/>
                  </a:lnTo>
                  <a:lnTo>
                    <a:pt x="6550029" y="4079145"/>
                  </a:lnTo>
                  <a:lnTo>
                    <a:pt x="6568115" y="4036531"/>
                  </a:lnTo>
                  <a:lnTo>
                    <a:pt x="6583668" y="3992656"/>
                  </a:lnTo>
                  <a:lnTo>
                    <a:pt x="6596597" y="3947613"/>
                  </a:lnTo>
                  <a:lnTo>
                    <a:pt x="6606811" y="3901490"/>
                  </a:lnTo>
                  <a:lnTo>
                    <a:pt x="6614220" y="3854378"/>
                  </a:lnTo>
                  <a:lnTo>
                    <a:pt x="6618731" y="3806367"/>
                  </a:lnTo>
                  <a:lnTo>
                    <a:pt x="6620256" y="3757549"/>
                  </a:lnTo>
                  <a:lnTo>
                    <a:pt x="6620256" y="771778"/>
                  </a:lnTo>
                  <a:lnTo>
                    <a:pt x="6618776" y="724392"/>
                  </a:lnTo>
                  <a:lnTo>
                    <a:pt x="6618731" y="722960"/>
                  </a:lnTo>
                  <a:lnTo>
                    <a:pt x="6614220" y="674949"/>
                  </a:lnTo>
                  <a:lnTo>
                    <a:pt x="6606811" y="627837"/>
                  </a:lnTo>
                  <a:lnTo>
                    <a:pt x="6596597" y="581714"/>
                  </a:lnTo>
                  <a:lnTo>
                    <a:pt x="6583668" y="536671"/>
                  </a:lnTo>
                  <a:lnTo>
                    <a:pt x="6568115" y="492796"/>
                  </a:lnTo>
                  <a:lnTo>
                    <a:pt x="6550029" y="450182"/>
                  </a:lnTo>
                  <a:lnTo>
                    <a:pt x="6529500" y="408918"/>
                  </a:lnTo>
                  <a:lnTo>
                    <a:pt x="6506620" y="369095"/>
                  </a:lnTo>
                  <a:lnTo>
                    <a:pt x="6481479" y="330802"/>
                  </a:lnTo>
                  <a:lnTo>
                    <a:pt x="6454168" y="294130"/>
                  </a:lnTo>
                  <a:lnTo>
                    <a:pt x="6424779" y="259170"/>
                  </a:lnTo>
                  <a:lnTo>
                    <a:pt x="6393402" y="226012"/>
                  </a:lnTo>
                  <a:lnTo>
                    <a:pt x="6360127" y="194745"/>
                  </a:lnTo>
                  <a:lnTo>
                    <a:pt x="6325047" y="165461"/>
                  </a:lnTo>
                  <a:lnTo>
                    <a:pt x="6288251" y="138250"/>
                  </a:lnTo>
                  <a:lnTo>
                    <a:pt x="6249830" y="113202"/>
                  </a:lnTo>
                  <a:lnTo>
                    <a:pt x="6209876" y="90406"/>
                  </a:lnTo>
                  <a:lnTo>
                    <a:pt x="6168479" y="69955"/>
                  </a:lnTo>
                  <a:lnTo>
                    <a:pt x="6125730" y="51937"/>
                  </a:lnTo>
                  <a:lnTo>
                    <a:pt x="6081720" y="36444"/>
                  </a:lnTo>
                  <a:lnTo>
                    <a:pt x="6036540" y="23565"/>
                  </a:lnTo>
                  <a:lnTo>
                    <a:pt x="5990281" y="13390"/>
                  </a:lnTo>
                  <a:lnTo>
                    <a:pt x="5943033" y="6011"/>
                  </a:lnTo>
                  <a:lnTo>
                    <a:pt x="5894888" y="1517"/>
                  </a:lnTo>
                  <a:lnTo>
                    <a:pt x="5845936" y="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13264" y="4782311"/>
              <a:ext cx="6571615" cy="4478020"/>
            </a:xfrm>
            <a:custGeom>
              <a:avLst/>
              <a:gdLst/>
              <a:ahLst/>
              <a:cxnLst/>
              <a:rect l="l" t="t" r="r" b="b"/>
              <a:pathLst>
                <a:path w="6571615" h="4478020">
                  <a:moveTo>
                    <a:pt x="5822187" y="0"/>
                  </a:moveTo>
                  <a:lnTo>
                    <a:pt x="749300" y="0"/>
                  </a:lnTo>
                  <a:lnTo>
                    <a:pt x="701920" y="1467"/>
                  </a:lnTo>
                  <a:lnTo>
                    <a:pt x="655323" y="5812"/>
                  </a:lnTo>
                  <a:lnTo>
                    <a:pt x="609597" y="12947"/>
                  </a:lnTo>
                  <a:lnTo>
                    <a:pt x="564831" y="22785"/>
                  </a:lnTo>
                  <a:lnTo>
                    <a:pt x="521110" y="35238"/>
                  </a:lnTo>
                  <a:lnTo>
                    <a:pt x="478524" y="50219"/>
                  </a:lnTo>
                  <a:lnTo>
                    <a:pt x="437160" y="67640"/>
                  </a:lnTo>
                  <a:lnTo>
                    <a:pt x="397105" y="87415"/>
                  </a:lnTo>
                  <a:lnTo>
                    <a:pt x="358449" y="109456"/>
                  </a:lnTo>
                  <a:lnTo>
                    <a:pt x="321277" y="133676"/>
                  </a:lnTo>
                  <a:lnTo>
                    <a:pt x="285678" y="159987"/>
                  </a:lnTo>
                  <a:lnTo>
                    <a:pt x="251740" y="188303"/>
                  </a:lnTo>
                  <a:lnTo>
                    <a:pt x="219551" y="218535"/>
                  </a:lnTo>
                  <a:lnTo>
                    <a:pt x="189198" y="250596"/>
                  </a:lnTo>
                  <a:lnTo>
                    <a:pt x="160768" y="284400"/>
                  </a:lnTo>
                  <a:lnTo>
                    <a:pt x="134351" y="319859"/>
                  </a:lnTo>
                  <a:lnTo>
                    <a:pt x="110033" y="356885"/>
                  </a:lnTo>
                  <a:lnTo>
                    <a:pt x="87902" y="395391"/>
                  </a:lnTo>
                  <a:lnTo>
                    <a:pt x="68046" y="435290"/>
                  </a:lnTo>
                  <a:lnTo>
                    <a:pt x="50553" y="476495"/>
                  </a:lnTo>
                  <a:lnTo>
                    <a:pt x="35511" y="518918"/>
                  </a:lnTo>
                  <a:lnTo>
                    <a:pt x="23006" y="562472"/>
                  </a:lnTo>
                  <a:lnTo>
                    <a:pt x="13128" y="607070"/>
                  </a:lnTo>
                  <a:lnTo>
                    <a:pt x="5963" y="652624"/>
                  </a:lnTo>
                  <a:lnTo>
                    <a:pt x="1600" y="699047"/>
                  </a:lnTo>
                  <a:lnTo>
                    <a:pt x="126" y="746251"/>
                  </a:lnTo>
                  <a:lnTo>
                    <a:pt x="0" y="3731260"/>
                  </a:lnTo>
                  <a:lnTo>
                    <a:pt x="1474" y="3778451"/>
                  </a:lnTo>
                  <a:lnTo>
                    <a:pt x="5839" y="3824862"/>
                  </a:lnTo>
                  <a:lnTo>
                    <a:pt x="13006" y="3870407"/>
                  </a:lnTo>
                  <a:lnTo>
                    <a:pt x="22887" y="3914997"/>
                  </a:lnTo>
                  <a:lnTo>
                    <a:pt x="35396" y="3958545"/>
                  </a:lnTo>
                  <a:lnTo>
                    <a:pt x="50443" y="4000964"/>
                  </a:lnTo>
                  <a:lnTo>
                    <a:pt x="67942" y="4042166"/>
                  </a:lnTo>
                  <a:lnTo>
                    <a:pt x="87804" y="4082064"/>
                  </a:lnTo>
                  <a:lnTo>
                    <a:pt x="109941" y="4120570"/>
                  </a:lnTo>
                  <a:lnTo>
                    <a:pt x="134266" y="4157597"/>
                  </a:lnTo>
                  <a:lnTo>
                    <a:pt x="160690" y="4193057"/>
                  </a:lnTo>
                  <a:lnTo>
                    <a:pt x="189127" y="4226864"/>
                  </a:lnTo>
                  <a:lnTo>
                    <a:pt x="219487" y="4258929"/>
                  </a:lnTo>
                  <a:lnTo>
                    <a:pt x="251684" y="4289165"/>
                  </a:lnTo>
                  <a:lnTo>
                    <a:pt x="285629" y="4317484"/>
                  </a:lnTo>
                  <a:lnTo>
                    <a:pt x="321235" y="4343800"/>
                  </a:lnTo>
                  <a:lnTo>
                    <a:pt x="358413" y="4368025"/>
                  </a:lnTo>
                  <a:lnTo>
                    <a:pt x="397077" y="4390071"/>
                  </a:lnTo>
                  <a:lnTo>
                    <a:pt x="437137" y="4409851"/>
                  </a:lnTo>
                  <a:lnTo>
                    <a:pt x="478507" y="4427277"/>
                  </a:lnTo>
                  <a:lnTo>
                    <a:pt x="521098" y="4442262"/>
                  </a:lnTo>
                  <a:lnTo>
                    <a:pt x="564822" y="4454719"/>
                  </a:lnTo>
                  <a:lnTo>
                    <a:pt x="609593" y="4464559"/>
                  </a:lnTo>
                  <a:lnTo>
                    <a:pt x="655321" y="4471697"/>
                  </a:lnTo>
                  <a:lnTo>
                    <a:pt x="701919" y="4476043"/>
                  </a:lnTo>
                  <a:lnTo>
                    <a:pt x="749300" y="4477512"/>
                  </a:lnTo>
                  <a:lnTo>
                    <a:pt x="5822187" y="4477512"/>
                  </a:lnTo>
                  <a:lnTo>
                    <a:pt x="5869568" y="4476044"/>
                  </a:lnTo>
                  <a:lnTo>
                    <a:pt x="5916166" y="4471699"/>
                  </a:lnTo>
                  <a:lnTo>
                    <a:pt x="5961894" y="4464564"/>
                  </a:lnTo>
                  <a:lnTo>
                    <a:pt x="6006665" y="4454726"/>
                  </a:lnTo>
                  <a:lnTo>
                    <a:pt x="6050389" y="4442273"/>
                  </a:lnTo>
                  <a:lnTo>
                    <a:pt x="6092980" y="4427292"/>
                  </a:lnTo>
                  <a:lnTo>
                    <a:pt x="6134350" y="4409871"/>
                  </a:lnTo>
                  <a:lnTo>
                    <a:pt x="6174410" y="4390096"/>
                  </a:lnTo>
                  <a:lnTo>
                    <a:pt x="6213074" y="4368055"/>
                  </a:lnTo>
                  <a:lnTo>
                    <a:pt x="6250252" y="4343835"/>
                  </a:lnTo>
                  <a:lnTo>
                    <a:pt x="6285858" y="4317524"/>
                  </a:lnTo>
                  <a:lnTo>
                    <a:pt x="6319803" y="4289208"/>
                  </a:lnTo>
                  <a:lnTo>
                    <a:pt x="6352000" y="4258976"/>
                  </a:lnTo>
                  <a:lnTo>
                    <a:pt x="6382360" y="4226915"/>
                  </a:lnTo>
                  <a:lnTo>
                    <a:pt x="6410797" y="4193111"/>
                  </a:lnTo>
                  <a:lnTo>
                    <a:pt x="6437221" y="4157652"/>
                  </a:lnTo>
                  <a:lnTo>
                    <a:pt x="6461546" y="4120626"/>
                  </a:lnTo>
                  <a:lnTo>
                    <a:pt x="6483683" y="4082120"/>
                  </a:lnTo>
                  <a:lnTo>
                    <a:pt x="6503545" y="4042221"/>
                  </a:lnTo>
                  <a:lnTo>
                    <a:pt x="6521044" y="4001016"/>
                  </a:lnTo>
                  <a:lnTo>
                    <a:pt x="6536091" y="3958593"/>
                  </a:lnTo>
                  <a:lnTo>
                    <a:pt x="6548600" y="3915039"/>
                  </a:lnTo>
                  <a:lnTo>
                    <a:pt x="6558481" y="3870441"/>
                  </a:lnTo>
                  <a:lnTo>
                    <a:pt x="6565648" y="3824887"/>
                  </a:lnTo>
                  <a:lnTo>
                    <a:pt x="6570013" y="3778464"/>
                  </a:lnTo>
                  <a:lnTo>
                    <a:pt x="6571487" y="3731260"/>
                  </a:lnTo>
                  <a:lnTo>
                    <a:pt x="6571487" y="746251"/>
                  </a:lnTo>
                  <a:lnTo>
                    <a:pt x="6570013" y="699060"/>
                  </a:lnTo>
                  <a:lnTo>
                    <a:pt x="6565648" y="652649"/>
                  </a:lnTo>
                  <a:lnTo>
                    <a:pt x="6558481" y="607104"/>
                  </a:lnTo>
                  <a:lnTo>
                    <a:pt x="6548600" y="562514"/>
                  </a:lnTo>
                  <a:lnTo>
                    <a:pt x="6536091" y="518966"/>
                  </a:lnTo>
                  <a:lnTo>
                    <a:pt x="6521044" y="476547"/>
                  </a:lnTo>
                  <a:lnTo>
                    <a:pt x="6503545" y="435345"/>
                  </a:lnTo>
                  <a:lnTo>
                    <a:pt x="6483683" y="395447"/>
                  </a:lnTo>
                  <a:lnTo>
                    <a:pt x="6461546" y="356941"/>
                  </a:lnTo>
                  <a:lnTo>
                    <a:pt x="6437221" y="319914"/>
                  </a:lnTo>
                  <a:lnTo>
                    <a:pt x="6410797" y="284454"/>
                  </a:lnTo>
                  <a:lnTo>
                    <a:pt x="6382360" y="250647"/>
                  </a:lnTo>
                  <a:lnTo>
                    <a:pt x="6352000" y="218582"/>
                  </a:lnTo>
                  <a:lnTo>
                    <a:pt x="6319803" y="188346"/>
                  </a:lnTo>
                  <a:lnTo>
                    <a:pt x="6285858" y="160027"/>
                  </a:lnTo>
                  <a:lnTo>
                    <a:pt x="6250252" y="133711"/>
                  </a:lnTo>
                  <a:lnTo>
                    <a:pt x="6213074" y="109486"/>
                  </a:lnTo>
                  <a:lnTo>
                    <a:pt x="6174410" y="87440"/>
                  </a:lnTo>
                  <a:lnTo>
                    <a:pt x="6134350" y="67660"/>
                  </a:lnTo>
                  <a:lnTo>
                    <a:pt x="6092980" y="50234"/>
                  </a:lnTo>
                  <a:lnTo>
                    <a:pt x="6050389" y="35249"/>
                  </a:lnTo>
                  <a:lnTo>
                    <a:pt x="6006665" y="22792"/>
                  </a:lnTo>
                  <a:lnTo>
                    <a:pt x="5961894" y="12952"/>
                  </a:lnTo>
                  <a:lnTo>
                    <a:pt x="5916166" y="5814"/>
                  </a:lnTo>
                  <a:lnTo>
                    <a:pt x="5869568" y="1468"/>
                  </a:lnTo>
                  <a:lnTo>
                    <a:pt x="58221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88880" y="4754880"/>
              <a:ext cx="6623684" cy="4529455"/>
            </a:xfrm>
            <a:custGeom>
              <a:avLst/>
              <a:gdLst/>
              <a:ahLst/>
              <a:cxnLst/>
              <a:rect l="l" t="t" r="r" b="b"/>
              <a:pathLst>
                <a:path w="6623684" h="4529455">
                  <a:moveTo>
                    <a:pt x="5848604" y="0"/>
                  </a:moveTo>
                  <a:lnTo>
                    <a:pt x="774700" y="0"/>
                  </a:lnTo>
                  <a:lnTo>
                    <a:pt x="725719" y="1517"/>
                  </a:lnTo>
                  <a:lnTo>
                    <a:pt x="677546" y="6011"/>
                  </a:lnTo>
                  <a:lnTo>
                    <a:pt x="630272" y="13390"/>
                  </a:lnTo>
                  <a:lnTo>
                    <a:pt x="583987" y="23565"/>
                  </a:lnTo>
                  <a:lnTo>
                    <a:pt x="538783" y="36444"/>
                  </a:lnTo>
                  <a:lnTo>
                    <a:pt x="494750" y="51937"/>
                  </a:lnTo>
                  <a:lnTo>
                    <a:pt x="451980" y="69955"/>
                  </a:lnTo>
                  <a:lnTo>
                    <a:pt x="410562" y="90406"/>
                  </a:lnTo>
                  <a:lnTo>
                    <a:pt x="370588" y="113202"/>
                  </a:lnTo>
                  <a:lnTo>
                    <a:pt x="332149" y="138250"/>
                  </a:lnTo>
                  <a:lnTo>
                    <a:pt x="295335" y="165461"/>
                  </a:lnTo>
                  <a:lnTo>
                    <a:pt x="260238" y="194745"/>
                  </a:lnTo>
                  <a:lnTo>
                    <a:pt x="226948" y="226012"/>
                  </a:lnTo>
                  <a:lnTo>
                    <a:pt x="195557" y="259170"/>
                  </a:lnTo>
                  <a:lnTo>
                    <a:pt x="166155" y="294130"/>
                  </a:lnTo>
                  <a:lnTo>
                    <a:pt x="138832" y="330802"/>
                  </a:lnTo>
                  <a:lnTo>
                    <a:pt x="113681" y="369095"/>
                  </a:lnTo>
                  <a:lnTo>
                    <a:pt x="90791" y="408918"/>
                  </a:lnTo>
                  <a:lnTo>
                    <a:pt x="70254" y="450182"/>
                  </a:lnTo>
                  <a:lnTo>
                    <a:pt x="52160" y="492796"/>
                  </a:lnTo>
                  <a:lnTo>
                    <a:pt x="36601" y="536671"/>
                  </a:lnTo>
                  <a:lnTo>
                    <a:pt x="23667" y="581714"/>
                  </a:lnTo>
                  <a:lnTo>
                    <a:pt x="13449" y="627837"/>
                  </a:lnTo>
                  <a:lnTo>
                    <a:pt x="6037" y="674949"/>
                  </a:lnTo>
                  <a:lnTo>
                    <a:pt x="1524" y="722960"/>
                  </a:lnTo>
                  <a:lnTo>
                    <a:pt x="0" y="771779"/>
                  </a:lnTo>
                  <a:lnTo>
                    <a:pt x="0" y="3757549"/>
                  </a:lnTo>
                  <a:lnTo>
                    <a:pt x="1480" y="3804949"/>
                  </a:lnTo>
                  <a:lnTo>
                    <a:pt x="1524" y="3806367"/>
                  </a:lnTo>
                  <a:lnTo>
                    <a:pt x="6037" y="3854378"/>
                  </a:lnTo>
                  <a:lnTo>
                    <a:pt x="13449" y="3901490"/>
                  </a:lnTo>
                  <a:lnTo>
                    <a:pt x="23667" y="3947613"/>
                  </a:lnTo>
                  <a:lnTo>
                    <a:pt x="36601" y="3992656"/>
                  </a:lnTo>
                  <a:lnTo>
                    <a:pt x="52160" y="4036531"/>
                  </a:lnTo>
                  <a:lnTo>
                    <a:pt x="70254" y="4079145"/>
                  </a:lnTo>
                  <a:lnTo>
                    <a:pt x="90791" y="4120409"/>
                  </a:lnTo>
                  <a:lnTo>
                    <a:pt x="113681" y="4160232"/>
                  </a:lnTo>
                  <a:lnTo>
                    <a:pt x="138832" y="4198525"/>
                  </a:lnTo>
                  <a:lnTo>
                    <a:pt x="166155" y="4235197"/>
                  </a:lnTo>
                  <a:lnTo>
                    <a:pt x="195557" y="4270157"/>
                  </a:lnTo>
                  <a:lnTo>
                    <a:pt x="226949" y="4303315"/>
                  </a:lnTo>
                  <a:lnTo>
                    <a:pt x="260238" y="4334582"/>
                  </a:lnTo>
                  <a:lnTo>
                    <a:pt x="295335" y="4363866"/>
                  </a:lnTo>
                  <a:lnTo>
                    <a:pt x="332149" y="4391077"/>
                  </a:lnTo>
                  <a:lnTo>
                    <a:pt x="370588" y="4416125"/>
                  </a:lnTo>
                  <a:lnTo>
                    <a:pt x="410562" y="4438921"/>
                  </a:lnTo>
                  <a:lnTo>
                    <a:pt x="451980" y="4459372"/>
                  </a:lnTo>
                  <a:lnTo>
                    <a:pt x="494750" y="4477390"/>
                  </a:lnTo>
                  <a:lnTo>
                    <a:pt x="538783" y="4492883"/>
                  </a:lnTo>
                  <a:lnTo>
                    <a:pt x="583987" y="4505762"/>
                  </a:lnTo>
                  <a:lnTo>
                    <a:pt x="630272" y="4515937"/>
                  </a:lnTo>
                  <a:lnTo>
                    <a:pt x="677546" y="4523316"/>
                  </a:lnTo>
                  <a:lnTo>
                    <a:pt x="725719" y="4527810"/>
                  </a:lnTo>
                  <a:lnTo>
                    <a:pt x="774700" y="4529328"/>
                  </a:lnTo>
                  <a:lnTo>
                    <a:pt x="774700" y="4503902"/>
                  </a:lnTo>
                  <a:lnTo>
                    <a:pt x="6045845" y="4503902"/>
                  </a:lnTo>
                  <a:lnTo>
                    <a:pt x="6084520" y="4492883"/>
                  </a:lnTo>
                  <a:lnTo>
                    <a:pt x="6125211" y="4478566"/>
                  </a:lnTo>
                  <a:lnTo>
                    <a:pt x="774700" y="4478566"/>
                  </a:lnTo>
                  <a:lnTo>
                    <a:pt x="727107" y="4477032"/>
                  </a:lnTo>
                  <a:lnTo>
                    <a:pt x="680326" y="4472493"/>
                  </a:lnTo>
                  <a:lnTo>
                    <a:pt x="634466" y="4465045"/>
                  </a:lnTo>
                  <a:lnTo>
                    <a:pt x="589621" y="4454783"/>
                  </a:lnTo>
                  <a:lnTo>
                    <a:pt x="545885" y="4441802"/>
                  </a:lnTo>
                  <a:lnTo>
                    <a:pt x="503353" y="4426196"/>
                  </a:lnTo>
                  <a:lnTo>
                    <a:pt x="462120" y="4408061"/>
                  </a:lnTo>
                  <a:lnTo>
                    <a:pt x="422283" y="4387493"/>
                  </a:lnTo>
                  <a:lnTo>
                    <a:pt x="383935" y="4364585"/>
                  </a:lnTo>
                  <a:lnTo>
                    <a:pt x="347173" y="4339433"/>
                  </a:lnTo>
                  <a:lnTo>
                    <a:pt x="312092" y="4312133"/>
                  </a:lnTo>
                  <a:lnTo>
                    <a:pt x="278786" y="4282779"/>
                  </a:lnTo>
                  <a:lnTo>
                    <a:pt x="247352" y="4251466"/>
                  </a:lnTo>
                  <a:lnTo>
                    <a:pt x="217884" y="4218290"/>
                  </a:lnTo>
                  <a:lnTo>
                    <a:pt x="190477" y="4183345"/>
                  </a:lnTo>
                  <a:lnTo>
                    <a:pt x="165228" y="4146727"/>
                  </a:lnTo>
                  <a:lnTo>
                    <a:pt x="142232" y="4108531"/>
                  </a:lnTo>
                  <a:lnTo>
                    <a:pt x="121583" y="4068851"/>
                  </a:lnTo>
                  <a:lnTo>
                    <a:pt x="103377" y="4027783"/>
                  </a:lnTo>
                  <a:lnTo>
                    <a:pt x="87711" y="3985422"/>
                  </a:lnTo>
                  <a:lnTo>
                    <a:pt x="74678" y="3941863"/>
                  </a:lnTo>
                  <a:lnTo>
                    <a:pt x="64375" y="3897201"/>
                  </a:lnTo>
                  <a:lnTo>
                    <a:pt x="56897" y="3851531"/>
                  </a:lnTo>
                  <a:lnTo>
                    <a:pt x="52340" y="3804949"/>
                  </a:lnTo>
                  <a:lnTo>
                    <a:pt x="50800" y="3757549"/>
                  </a:lnTo>
                  <a:lnTo>
                    <a:pt x="50800" y="771779"/>
                  </a:lnTo>
                  <a:lnTo>
                    <a:pt x="52338" y="724392"/>
                  </a:lnTo>
                  <a:lnTo>
                    <a:pt x="56890" y="677822"/>
                  </a:lnTo>
                  <a:lnTo>
                    <a:pt x="64361" y="632163"/>
                  </a:lnTo>
                  <a:lnTo>
                    <a:pt x="74655" y="587510"/>
                  </a:lnTo>
                  <a:lnTo>
                    <a:pt x="87678" y="543958"/>
                  </a:lnTo>
                  <a:lnTo>
                    <a:pt x="103334" y="501602"/>
                  </a:lnTo>
                  <a:lnTo>
                    <a:pt x="121530" y="460539"/>
                  </a:lnTo>
                  <a:lnTo>
                    <a:pt x="142168" y="420862"/>
                  </a:lnTo>
                  <a:lnTo>
                    <a:pt x="165156" y="382667"/>
                  </a:lnTo>
                  <a:lnTo>
                    <a:pt x="190397" y="346050"/>
                  </a:lnTo>
                  <a:lnTo>
                    <a:pt x="217796" y="311105"/>
                  </a:lnTo>
                  <a:lnTo>
                    <a:pt x="247258" y="277928"/>
                  </a:lnTo>
                  <a:lnTo>
                    <a:pt x="278689" y="246614"/>
                  </a:lnTo>
                  <a:lnTo>
                    <a:pt x="311992" y="217258"/>
                  </a:lnTo>
                  <a:lnTo>
                    <a:pt x="347073" y="189955"/>
                  </a:lnTo>
                  <a:lnTo>
                    <a:pt x="383836" y="164801"/>
                  </a:lnTo>
                  <a:lnTo>
                    <a:pt x="422187" y="141890"/>
                  </a:lnTo>
                  <a:lnTo>
                    <a:pt x="462030" y="121318"/>
                  </a:lnTo>
                  <a:lnTo>
                    <a:pt x="503269" y="103180"/>
                  </a:lnTo>
                  <a:lnTo>
                    <a:pt x="545810" y="87572"/>
                  </a:lnTo>
                  <a:lnTo>
                    <a:pt x="589557" y="74587"/>
                  </a:lnTo>
                  <a:lnTo>
                    <a:pt x="634416" y="64323"/>
                  </a:lnTo>
                  <a:lnTo>
                    <a:pt x="680289" y="56873"/>
                  </a:lnTo>
                  <a:lnTo>
                    <a:pt x="727083" y="52334"/>
                  </a:lnTo>
                  <a:lnTo>
                    <a:pt x="774700" y="50800"/>
                  </a:lnTo>
                  <a:lnTo>
                    <a:pt x="774700" y="25400"/>
                  </a:lnTo>
                  <a:lnTo>
                    <a:pt x="5848604" y="25400"/>
                  </a:lnTo>
                  <a:lnTo>
                    <a:pt x="5848604" y="0"/>
                  </a:lnTo>
                  <a:close/>
                </a:path>
                <a:path w="6623684" h="4529455">
                  <a:moveTo>
                    <a:pt x="5848604" y="4503902"/>
                  </a:moveTo>
                  <a:lnTo>
                    <a:pt x="774700" y="4503902"/>
                  </a:lnTo>
                  <a:lnTo>
                    <a:pt x="774700" y="4529328"/>
                  </a:lnTo>
                  <a:lnTo>
                    <a:pt x="5848604" y="4529328"/>
                  </a:lnTo>
                  <a:lnTo>
                    <a:pt x="5848604" y="4503902"/>
                  </a:lnTo>
                  <a:close/>
                </a:path>
                <a:path w="6623684" h="4529455">
                  <a:moveTo>
                    <a:pt x="6045845" y="4503902"/>
                  </a:moveTo>
                  <a:lnTo>
                    <a:pt x="5848604" y="4503902"/>
                  </a:lnTo>
                  <a:lnTo>
                    <a:pt x="5848604" y="4529328"/>
                  </a:lnTo>
                  <a:lnTo>
                    <a:pt x="5897584" y="4527810"/>
                  </a:lnTo>
                  <a:lnTo>
                    <a:pt x="5945757" y="4523316"/>
                  </a:lnTo>
                  <a:lnTo>
                    <a:pt x="5993031" y="4515937"/>
                  </a:lnTo>
                  <a:lnTo>
                    <a:pt x="6039316" y="4505762"/>
                  </a:lnTo>
                  <a:lnTo>
                    <a:pt x="6045845" y="4503902"/>
                  </a:lnTo>
                  <a:close/>
                </a:path>
                <a:path w="6623684" h="4529455">
                  <a:moveTo>
                    <a:pt x="5848604" y="0"/>
                  </a:moveTo>
                  <a:lnTo>
                    <a:pt x="5848604" y="25400"/>
                  </a:lnTo>
                  <a:lnTo>
                    <a:pt x="774700" y="25400"/>
                  </a:lnTo>
                  <a:lnTo>
                    <a:pt x="774700" y="50800"/>
                  </a:lnTo>
                  <a:lnTo>
                    <a:pt x="5848604" y="50800"/>
                  </a:lnTo>
                  <a:lnTo>
                    <a:pt x="5896214" y="52334"/>
                  </a:lnTo>
                  <a:lnTo>
                    <a:pt x="5943000" y="56873"/>
                  </a:lnTo>
                  <a:lnTo>
                    <a:pt x="5988866" y="64323"/>
                  </a:lnTo>
                  <a:lnTo>
                    <a:pt x="6033718" y="74587"/>
                  </a:lnTo>
                  <a:lnTo>
                    <a:pt x="6077460" y="87572"/>
                  </a:lnTo>
                  <a:lnTo>
                    <a:pt x="6119996" y="103180"/>
                  </a:lnTo>
                  <a:lnTo>
                    <a:pt x="6161232" y="121318"/>
                  </a:lnTo>
                  <a:lnTo>
                    <a:pt x="6201071" y="141890"/>
                  </a:lnTo>
                  <a:lnTo>
                    <a:pt x="6239420" y="164801"/>
                  </a:lnTo>
                  <a:lnTo>
                    <a:pt x="6276183" y="189955"/>
                  </a:lnTo>
                  <a:lnTo>
                    <a:pt x="6311264" y="217258"/>
                  </a:lnTo>
                  <a:lnTo>
                    <a:pt x="6344569" y="246614"/>
                  </a:lnTo>
                  <a:lnTo>
                    <a:pt x="6376001" y="277928"/>
                  </a:lnTo>
                  <a:lnTo>
                    <a:pt x="6405466" y="311105"/>
                  </a:lnTo>
                  <a:lnTo>
                    <a:pt x="6432869" y="346050"/>
                  </a:lnTo>
                  <a:lnTo>
                    <a:pt x="6458113" y="382667"/>
                  </a:lnTo>
                  <a:lnTo>
                    <a:pt x="6481105" y="420862"/>
                  </a:lnTo>
                  <a:lnTo>
                    <a:pt x="6501749" y="460539"/>
                  </a:lnTo>
                  <a:lnTo>
                    <a:pt x="6519949" y="501602"/>
                  </a:lnTo>
                  <a:lnTo>
                    <a:pt x="6535611" y="543958"/>
                  </a:lnTo>
                  <a:lnTo>
                    <a:pt x="6548638" y="587510"/>
                  </a:lnTo>
                  <a:lnTo>
                    <a:pt x="6558936" y="632163"/>
                  </a:lnTo>
                  <a:lnTo>
                    <a:pt x="6566410" y="677822"/>
                  </a:lnTo>
                  <a:lnTo>
                    <a:pt x="6570964" y="724392"/>
                  </a:lnTo>
                  <a:lnTo>
                    <a:pt x="6572504" y="771779"/>
                  </a:lnTo>
                  <a:lnTo>
                    <a:pt x="6572504" y="3757549"/>
                  </a:lnTo>
                  <a:lnTo>
                    <a:pt x="6570964" y="3804949"/>
                  </a:lnTo>
                  <a:lnTo>
                    <a:pt x="6566410" y="3851531"/>
                  </a:lnTo>
                  <a:lnTo>
                    <a:pt x="6558936" y="3897201"/>
                  </a:lnTo>
                  <a:lnTo>
                    <a:pt x="6548638" y="3941863"/>
                  </a:lnTo>
                  <a:lnTo>
                    <a:pt x="6535611" y="3985422"/>
                  </a:lnTo>
                  <a:lnTo>
                    <a:pt x="6519949" y="4027783"/>
                  </a:lnTo>
                  <a:lnTo>
                    <a:pt x="6501749" y="4068851"/>
                  </a:lnTo>
                  <a:lnTo>
                    <a:pt x="6481105" y="4108531"/>
                  </a:lnTo>
                  <a:lnTo>
                    <a:pt x="6458113" y="4146727"/>
                  </a:lnTo>
                  <a:lnTo>
                    <a:pt x="6432869" y="4183345"/>
                  </a:lnTo>
                  <a:lnTo>
                    <a:pt x="6405466" y="4218290"/>
                  </a:lnTo>
                  <a:lnTo>
                    <a:pt x="6376001" y="4251466"/>
                  </a:lnTo>
                  <a:lnTo>
                    <a:pt x="6344569" y="4282779"/>
                  </a:lnTo>
                  <a:lnTo>
                    <a:pt x="6311264" y="4312133"/>
                  </a:lnTo>
                  <a:lnTo>
                    <a:pt x="6276183" y="4339433"/>
                  </a:lnTo>
                  <a:lnTo>
                    <a:pt x="6239420" y="4364585"/>
                  </a:lnTo>
                  <a:lnTo>
                    <a:pt x="6201071" y="4387493"/>
                  </a:lnTo>
                  <a:lnTo>
                    <a:pt x="6161232" y="4408061"/>
                  </a:lnTo>
                  <a:lnTo>
                    <a:pt x="6119996" y="4426196"/>
                  </a:lnTo>
                  <a:lnTo>
                    <a:pt x="6077460" y="4441802"/>
                  </a:lnTo>
                  <a:lnTo>
                    <a:pt x="6033718" y="4454783"/>
                  </a:lnTo>
                  <a:lnTo>
                    <a:pt x="5988866" y="4465045"/>
                  </a:lnTo>
                  <a:lnTo>
                    <a:pt x="5943000" y="4472493"/>
                  </a:lnTo>
                  <a:lnTo>
                    <a:pt x="5896214" y="4477032"/>
                  </a:lnTo>
                  <a:lnTo>
                    <a:pt x="5848604" y="4478566"/>
                  </a:lnTo>
                  <a:lnTo>
                    <a:pt x="6125211" y="4478566"/>
                  </a:lnTo>
                  <a:lnTo>
                    <a:pt x="6171323" y="4459372"/>
                  </a:lnTo>
                  <a:lnTo>
                    <a:pt x="6212741" y="4438921"/>
                  </a:lnTo>
                  <a:lnTo>
                    <a:pt x="6252715" y="4416125"/>
                  </a:lnTo>
                  <a:lnTo>
                    <a:pt x="6291154" y="4391077"/>
                  </a:lnTo>
                  <a:lnTo>
                    <a:pt x="6327968" y="4363866"/>
                  </a:lnTo>
                  <a:lnTo>
                    <a:pt x="6363065" y="4334582"/>
                  </a:lnTo>
                  <a:lnTo>
                    <a:pt x="6396355" y="4303315"/>
                  </a:lnTo>
                  <a:lnTo>
                    <a:pt x="6427746" y="4270157"/>
                  </a:lnTo>
                  <a:lnTo>
                    <a:pt x="6457148" y="4235197"/>
                  </a:lnTo>
                  <a:lnTo>
                    <a:pt x="6484471" y="4198525"/>
                  </a:lnTo>
                  <a:lnTo>
                    <a:pt x="6509622" y="4160232"/>
                  </a:lnTo>
                  <a:lnTo>
                    <a:pt x="6532512" y="4120409"/>
                  </a:lnTo>
                  <a:lnTo>
                    <a:pt x="6553049" y="4079145"/>
                  </a:lnTo>
                  <a:lnTo>
                    <a:pt x="6571143" y="4036531"/>
                  </a:lnTo>
                  <a:lnTo>
                    <a:pt x="6586702" y="3992656"/>
                  </a:lnTo>
                  <a:lnTo>
                    <a:pt x="6599636" y="3947613"/>
                  </a:lnTo>
                  <a:lnTo>
                    <a:pt x="6609854" y="3901490"/>
                  </a:lnTo>
                  <a:lnTo>
                    <a:pt x="6617266" y="3854378"/>
                  </a:lnTo>
                  <a:lnTo>
                    <a:pt x="6621779" y="3806367"/>
                  </a:lnTo>
                  <a:lnTo>
                    <a:pt x="6623304" y="3757549"/>
                  </a:lnTo>
                  <a:lnTo>
                    <a:pt x="6623304" y="771779"/>
                  </a:lnTo>
                  <a:lnTo>
                    <a:pt x="6621824" y="724392"/>
                  </a:lnTo>
                  <a:lnTo>
                    <a:pt x="6621779" y="722960"/>
                  </a:lnTo>
                  <a:lnTo>
                    <a:pt x="6617266" y="674949"/>
                  </a:lnTo>
                  <a:lnTo>
                    <a:pt x="6609854" y="627837"/>
                  </a:lnTo>
                  <a:lnTo>
                    <a:pt x="6599636" y="581714"/>
                  </a:lnTo>
                  <a:lnTo>
                    <a:pt x="6586702" y="536671"/>
                  </a:lnTo>
                  <a:lnTo>
                    <a:pt x="6571143" y="492796"/>
                  </a:lnTo>
                  <a:lnTo>
                    <a:pt x="6553049" y="450182"/>
                  </a:lnTo>
                  <a:lnTo>
                    <a:pt x="6532512" y="408918"/>
                  </a:lnTo>
                  <a:lnTo>
                    <a:pt x="6509622" y="369095"/>
                  </a:lnTo>
                  <a:lnTo>
                    <a:pt x="6484471" y="330802"/>
                  </a:lnTo>
                  <a:lnTo>
                    <a:pt x="6457148" y="294130"/>
                  </a:lnTo>
                  <a:lnTo>
                    <a:pt x="6427746" y="259170"/>
                  </a:lnTo>
                  <a:lnTo>
                    <a:pt x="6396355" y="226012"/>
                  </a:lnTo>
                  <a:lnTo>
                    <a:pt x="6363065" y="194745"/>
                  </a:lnTo>
                  <a:lnTo>
                    <a:pt x="6327968" y="165461"/>
                  </a:lnTo>
                  <a:lnTo>
                    <a:pt x="6291154" y="138250"/>
                  </a:lnTo>
                  <a:lnTo>
                    <a:pt x="6252715" y="113202"/>
                  </a:lnTo>
                  <a:lnTo>
                    <a:pt x="6212741" y="90406"/>
                  </a:lnTo>
                  <a:lnTo>
                    <a:pt x="6171323" y="69955"/>
                  </a:lnTo>
                  <a:lnTo>
                    <a:pt x="6128553" y="51937"/>
                  </a:lnTo>
                  <a:lnTo>
                    <a:pt x="6084520" y="36444"/>
                  </a:lnTo>
                  <a:lnTo>
                    <a:pt x="6039316" y="23565"/>
                  </a:lnTo>
                  <a:lnTo>
                    <a:pt x="5993031" y="13390"/>
                  </a:lnTo>
                  <a:lnTo>
                    <a:pt x="5945757" y="6011"/>
                  </a:lnTo>
                  <a:lnTo>
                    <a:pt x="5897584" y="1517"/>
                  </a:lnTo>
                  <a:lnTo>
                    <a:pt x="5848604" y="0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3729" y="4677918"/>
            <a:ext cx="5100955" cy="2614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latin typeface="Arial"/>
                <a:cs typeface="Arial"/>
              </a:rPr>
              <a:t>Etsy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/</a:t>
            </a:r>
            <a:r>
              <a:rPr sz="2800" b="1" spc="-1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Amazon</a:t>
            </a:r>
            <a:r>
              <a:rPr sz="2800" b="1" spc="4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Handmade</a:t>
            </a:r>
            <a:endParaRPr sz="2800">
              <a:latin typeface="Arial"/>
              <a:cs typeface="Arial"/>
            </a:endParaRPr>
          </a:p>
          <a:p>
            <a:pPr marL="689610" marR="86360" indent="-338455">
              <a:lnSpc>
                <a:spcPts val="3410"/>
              </a:lnSpc>
              <a:spcBef>
                <a:spcPts val="120"/>
              </a:spcBef>
              <a:buChar char="•"/>
              <a:tabLst>
                <a:tab pos="689610" algn="l"/>
              </a:tabLst>
            </a:pPr>
            <a:r>
              <a:rPr sz="2800" spc="50" dirty="0">
                <a:latin typeface="Cambria"/>
                <a:cs typeface="Cambria"/>
              </a:rPr>
              <a:t>They</a:t>
            </a:r>
            <a:r>
              <a:rPr sz="2800" spc="2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are</a:t>
            </a:r>
            <a:r>
              <a:rPr sz="2800" spc="235" dirty="0">
                <a:latin typeface="Cambria"/>
                <a:cs typeface="Cambria"/>
              </a:rPr>
              <a:t> </a:t>
            </a:r>
            <a:r>
              <a:rPr sz="2800" spc="50" dirty="0">
                <a:latin typeface="Cambria"/>
                <a:cs typeface="Cambria"/>
              </a:rPr>
              <a:t>marketplaces,</a:t>
            </a:r>
            <a:r>
              <a:rPr sz="2800" spc="180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not </a:t>
            </a:r>
            <a:r>
              <a:rPr sz="2800" spc="-10" dirty="0">
                <a:latin typeface="Cambria"/>
                <a:cs typeface="Cambria"/>
              </a:rPr>
              <a:t>partners.</a:t>
            </a:r>
            <a:endParaRPr sz="2800">
              <a:latin typeface="Cambria"/>
              <a:cs typeface="Cambria"/>
            </a:endParaRPr>
          </a:p>
          <a:p>
            <a:pPr marL="689610" indent="-338455">
              <a:lnSpc>
                <a:spcPts val="3260"/>
              </a:lnSpc>
              <a:buChar char="•"/>
              <a:tabLst>
                <a:tab pos="689610" algn="l"/>
              </a:tabLst>
            </a:pPr>
            <a:r>
              <a:rPr sz="2800" spc="125" dirty="0">
                <a:latin typeface="Cambria"/>
                <a:cs typeface="Cambria"/>
              </a:rPr>
              <a:t>Focus</a:t>
            </a:r>
            <a:r>
              <a:rPr sz="2800" spc="2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19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on</a:t>
            </a:r>
            <a:r>
              <a:rPr sz="2800" spc="22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selling</a:t>
            </a:r>
            <a:r>
              <a:rPr sz="2800" spc="19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products</a:t>
            </a:r>
            <a:endParaRPr sz="2800">
              <a:latin typeface="Cambria"/>
              <a:cs typeface="Cambria"/>
            </a:endParaRPr>
          </a:p>
          <a:p>
            <a:pPr marL="689610" marR="372745">
              <a:lnSpc>
                <a:spcPct val="101400"/>
              </a:lnSpc>
              <a:spcBef>
                <a:spcPts val="5"/>
              </a:spcBef>
            </a:pPr>
            <a:r>
              <a:rPr sz="2800" dirty="0">
                <a:latin typeface="Cambria"/>
                <a:cs typeface="Cambria"/>
              </a:rPr>
              <a:t>only,</a:t>
            </a:r>
            <a:r>
              <a:rPr sz="2800" spc="10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not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on</a:t>
            </a:r>
            <a:r>
              <a:rPr sz="2800" spc="65" dirty="0">
                <a:latin typeface="Cambria"/>
                <a:cs typeface="Cambria"/>
              </a:rPr>
              <a:t> </a:t>
            </a:r>
            <a:r>
              <a:rPr sz="2800" spc="-20" dirty="0">
                <a:latin typeface="Cambria"/>
                <a:cs typeface="Cambria"/>
              </a:rPr>
              <a:t>storytelling</a:t>
            </a:r>
            <a:r>
              <a:rPr sz="2800" spc="55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or </a:t>
            </a:r>
            <a:r>
              <a:rPr sz="2800" dirty="0">
                <a:latin typeface="Cambria"/>
                <a:cs typeface="Cambria"/>
              </a:rPr>
              <a:t>artisans’</a:t>
            </a:r>
            <a:r>
              <a:rPr sz="2800" spc="21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empowerment.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51997" y="5403291"/>
            <a:ext cx="5450840" cy="304546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445134">
              <a:lnSpc>
                <a:spcPct val="101499"/>
              </a:lnSpc>
              <a:spcBef>
                <a:spcPts val="60"/>
              </a:spcBef>
            </a:pPr>
            <a:r>
              <a:rPr sz="2800" b="1" dirty="0">
                <a:latin typeface="Arial"/>
                <a:cs typeface="Arial"/>
              </a:rPr>
              <a:t>NGO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/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Handicraft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Portals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(like </a:t>
            </a:r>
            <a:r>
              <a:rPr sz="2800" b="1" dirty="0">
                <a:latin typeface="Arial"/>
                <a:cs typeface="Arial"/>
              </a:rPr>
              <a:t>CCIC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or</a:t>
            </a:r>
            <a:r>
              <a:rPr sz="2800" b="1" spc="-4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Crafts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Council</a:t>
            </a:r>
            <a:endParaRPr sz="2800">
              <a:latin typeface="Arial"/>
              <a:cs typeface="Arial"/>
            </a:endParaRPr>
          </a:p>
          <a:p>
            <a:pPr marL="688975" marR="5080" indent="-338455">
              <a:lnSpc>
                <a:spcPct val="100800"/>
              </a:lnSpc>
              <a:spcBef>
                <a:spcPts val="20"/>
              </a:spcBef>
              <a:buChar char="•"/>
              <a:tabLst>
                <a:tab pos="688975" algn="l"/>
              </a:tabLst>
            </a:pPr>
            <a:r>
              <a:rPr sz="2800" spc="55" dirty="0">
                <a:latin typeface="Cambria"/>
                <a:cs typeface="Cambria"/>
              </a:rPr>
              <a:t>Often</a:t>
            </a:r>
            <a:r>
              <a:rPr sz="2800" spc="9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limited,</a:t>
            </a:r>
            <a:r>
              <a:rPr sz="2800" spc="11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small</a:t>
            </a:r>
            <a:r>
              <a:rPr sz="2800" spc="135" dirty="0">
                <a:latin typeface="Cambria"/>
                <a:cs typeface="Cambria"/>
              </a:rPr>
              <a:t> scale,</a:t>
            </a:r>
            <a:r>
              <a:rPr sz="2800" spc="85" dirty="0">
                <a:latin typeface="Cambria"/>
                <a:cs typeface="Cambria"/>
              </a:rPr>
              <a:t> </a:t>
            </a:r>
            <a:r>
              <a:rPr sz="2800" spc="25" dirty="0">
                <a:latin typeface="Cambria"/>
                <a:cs typeface="Cambria"/>
              </a:rPr>
              <a:t>and </a:t>
            </a:r>
            <a:r>
              <a:rPr sz="2800" dirty="0">
                <a:latin typeface="Cambria"/>
                <a:cs typeface="Cambria"/>
              </a:rPr>
              <a:t>lack</a:t>
            </a:r>
            <a:r>
              <a:rPr sz="2800" spc="10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of</a:t>
            </a:r>
            <a:r>
              <a:rPr sz="2800" spc="-3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AI-</a:t>
            </a:r>
            <a:r>
              <a:rPr sz="2800" dirty="0">
                <a:latin typeface="Cambria"/>
                <a:cs typeface="Cambria"/>
              </a:rPr>
              <a:t>driven</a:t>
            </a:r>
            <a:r>
              <a:rPr sz="2800" spc="130" dirty="0">
                <a:latin typeface="Cambria"/>
                <a:cs typeface="Cambria"/>
              </a:rPr>
              <a:t> </a:t>
            </a:r>
            <a:r>
              <a:rPr sz="2800" spc="45" dirty="0">
                <a:latin typeface="Cambria"/>
                <a:cs typeface="Cambria"/>
              </a:rPr>
              <a:t>features.</a:t>
            </a:r>
            <a:endParaRPr sz="2800">
              <a:latin typeface="Cambria"/>
              <a:cs typeface="Cambria"/>
            </a:endParaRPr>
          </a:p>
          <a:p>
            <a:pPr marL="688975" marR="237490" indent="-338455">
              <a:lnSpc>
                <a:spcPct val="101099"/>
              </a:lnSpc>
              <a:spcBef>
                <a:spcPts val="10"/>
              </a:spcBef>
              <a:buChar char="•"/>
              <a:tabLst>
                <a:tab pos="688975" algn="l"/>
              </a:tabLst>
            </a:pPr>
            <a:r>
              <a:rPr sz="2800" spc="75" dirty="0">
                <a:latin typeface="Cambria"/>
                <a:cs typeface="Cambria"/>
              </a:rPr>
              <a:t>No</a:t>
            </a:r>
            <a:r>
              <a:rPr sz="2800" spc="36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matchmaking,</a:t>
            </a:r>
            <a:r>
              <a:rPr sz="2800" spc="31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no</a:t>
            </a:r>
            <a:r>
              <a:rPr sz="2800" spc="330" dirty="0">
                <a:latin typeface="Cambria"/>
                <a:cs typeface="Cambria"/>
              </a:rPr>
              <a:t> </a:t>
            </a:r>
            <a:r>
              <a:rPr sz="2800" spc="55" dirty="0">
                <a:latin typeface="Cambria"/>
                <a:cs typeface="Cambria"/>
              </a:rPr>
              <a:t>catalog </a:t>
            </a:r>
            <a:r>
              <a:rPr sz="2800" dirty="0">
                <a:latin typeface="Cambria"/>
                <a:cs typeface="Cambria"/>
              </a:rPr>
              <a:t>automation,</a:t>
            </a:r>
            <a:r>
              <a:rPr sz="2800" spc="125" dirty="0">
                <a:latin typeface="Cambria"/>
                <a:cs typeface="Cambria"/>
              </a:rPr>
              <a:t> </a:t>
            </a:r>
            <a:r>
              <a:rPr sz="2800" spc="-65" dirty="0">
                <a:latin typeface="Cambria"/>
                <a:cs typeface="Cambria"/>
              </a:rPr>
              <a:t>little</a:t>
            </a:r>
            <a:r>
              <a:rPr sz="2800" spc="114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global visibility.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2884" rIns="0" bIns="0" rtlCol="0">
            <a:spAutoFit/>
          </a:bodyPr>
          <a:lstStyle/>
          <a:p>
            <a:pPr marL="32131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80" dirty="0"/>
              <a:t> </a:t>
            </a:r>
            <a:r>
              <a:rPr dirty="0"/>
              <a:t>makes</a:t>
            </a:r>
            <a:r>
              <a:rPr spc="-225" dirty="0"/>
              <a:t> </a:t>
            </a:r>
            <a:r>
              <a:rPr dirty="0"/>
              <a:t>ArtEcho</a:t>
            </a:r>
            <a:r>
              <a:rPr spc="-95" dirty="0"/>
              <a:t> </a:t>
            </a:r>
            <a:r>
              <a:rPr spc="-10" dirty="0"/>
              <a:t>Unique</a:t>
            </a:r>
          </a:p>
        </p:txBody>
      </p:sp>
      <p:sp>
        <p:nvSpPr>
          <p:cNvPr id="3" name="object 3"/>
          <p:cNvSpPr/>
          <p:nvPr/>
        </p:nvSpPr>
        <p:spPr>
          <a:xfrm>
            <a:off x="1112520" y="3221735"/>
            <a:ext cx="16249015" cy="5660390"/>
          </a:xfrm>
          <a:custGeom>
            <a:avLst/>
            <a:gdLst/>
            <a:ahLst/>
            <a:cxnLst/>
            <a:rect l="l" t="t" r="r" b="b"/>
            <a:pathLst>
              <a:path w="16249015" h="5660390">
                <a:moveTo>
                  <a:pt x="7784592" y="25400"/>
                </a:moveTo>
                <a:lnTo>
                  <a:pt x="7782585" y="15494"/>
                </a:lnTo>
                <a:lnTo>
                  <a:pt x="7777124" y="7416"/>
                </a:lnTo>
                <a:lnTo>
                  <a:pt x="7769047" y="1993"/>
                </a:lnTo>
                <a:lnTo>
                  <a:pt x="7759192" y="0"/>
                </a:lnTo>
                <a:lnTo>
                  <a:pt x="7759192" y="25400"/>
                </a:lnTo>
                <a:lnTo>
                  <a:pt x="7759192" y="50800"/>
                </a:lnTo>
                <a:lnTo>
                  <a:pt x="7733665" y="50800"/>
                </a:lnTo>
                <a:lnTo>
                  <a:pt x="7733665" y="2436368"/>
                </a:lnTo>
                <a:lnTo>
                  <a:pt x="7759192" y="2436368"/>
                </a:lnTo>
                <a:lnTo>
                  <a:pt x="7759192" y="2461768"/>
                </a:lnTo>
                <a:lnTo>
                  <a:pt x="7733665" y="2461768"/>
                </a:lnTo>
                <a:lnTo>
                  <a:pt x="7733665" y="2436368"/>
                </a:lnTo>
                <a:lnTo>
                  <a:pt x="50774" y="2436368"/>
                </a:lnTo>
                <a:lnTo>
                  <a:pt x="50774" y="2461768"/>
                </a:lnTo>
                <a:lnTo>
                  <a:pt x="25438" y="2461768"/>
                </a:lnTo>
                <a:lnTo>
                  <a:pt x="25438" y="2436368"/>
                </a:lnTo>
                <a:lnTo>
                  <a:pt x="50774" y="2436368"/>
                </a:lnTo>
                <a:lnTo>
                  <a:pt x="50774" y="50800"/>
                </a:lnTo>
                <a:lnTo>
                  <a:pt x="25438" y="50800"/>
                </a:lnTo>
                <a:lnTo>
                  <a:pt x="25438" y="25400"/>
                </a:lnTo>
                <a:lnTo>
                  <a:pt x="50774" y="25400"/>
                </a:lnTo>
                <a:lnTo>
                  <a:pt x="50774" y="50800"/>
                </a:lnTo>
                <a:lnTo>
                  <a:pt x="7733665" y="50800"/>
                </a:lnTo>
                <a:lnTo>
                  <a:pt x="7733665" y="25400"/>
                </a:lnTo>
                <a:lnTo>
                  <a:pt x="7759192" y="25400"/>
                </a:lnTo>
                <a:lnTo>
                  <a:pt x="7759192" y="0"/>
                </a:lnTo>
                <a:lnTo>
                  <a:pt x="25438" y="0"/>
                </a:lnTo>
                <a:lnTo>
                  <a:pt x="15506" y="1993"/>
                </a:lnTo>
                <a:lnTo>
                  <a:pt x="7429" y="7416"/>
                </a:lnTo>
                <a:lnTo>
                  <a:pt x="1981" y="15494"/>
                </a:lnTo>
                <a:lnTo>
                  <a:pt x="0" y="25400"/>
                </a:lnTo>
                <a:lnTo>
                  <a:pt x="0" y="2461768"/>
                </a:lnTo>
                <a:lnTo>
                  <a:pt x="1993" y="2471686"/>
                </a:lnTo>
                <a:lnTo>
                  <a:pt x="7454" y="2479764"/>
                </a:lnTo>
                <a:lnTo>
                  <a:pt x="15544" y="2485186"/>
                </a:lnTo>
                <a:lnTo>
                  <a:pt x="25438" y="2487168"/>
                </a:lnTo>
                <a:lnTo>
                  <a:pt x="7759192" y="2487168"/>
                </a:lnTo>
                <a:lnTo>
                  <a:pt x="7769009" y="2485186"/>
                </a:lnTo>
                <a:lnTo>
                  <a:pt x="7777099" y="2479764"/>
                </a:lnTo>
                <a:lnTo>
                  <a:pt x="7782560" y="2471686"/>
                </a:lnTo>
                <a:lnTo>
                  <a:pt x="7784592" y="2461768"/>
                </a:lnTo>
                <a:lnTo>
                  <a:pt x="7784592" y="25400"/>
                </a:lnTo>
                <a:close/>
              </a:path>
              <a:path w="16249015" h="5660390">
                <a:moveTo>
                  <a:pt x="7808976" y="3249422"/>
                </a:moveTo>
                <a:lnTo>
                  <a:pt x="7806969" y="3239846"/>
                </a:lnTo>
                <a:lnTo>
                  <a:pt x="7801508" y="3232010"/>
                </a:lnTo>
                <a:lnTo>
                  <a:pt x="7793431" y="3226727"/>
                </a:lnTo>
                <a:lnTo>
                  <a:pt x="7783576" y="3224784"/>
                </a:lnTo>
                <a:lnTo>
                  <a:pt x="7783576" y="3249422"/>
                </a:lnTo>
                <a:lnTo>
                  <a:pt x="7783576" y="3273933"/>
                </a:lnTo>
                <a:lnTo>
                  <a:pt x="7758049" y="3273933"/>
                </a:lnTo>
                <a:lnTo>
                  <a:pt x="7758049" y="5586476"/>
                </a:lnTo>
                <a:lnTo>
                  <a:pt x="7783576" y="5586476"/>
                </a:lnTo>
                <a:lnTo>
                  <a:pt x="7783576" y="5611114"/>
                </a:lnTo>
                <a:lnTo>
                  <a:pt x="7758049" y="5611114"/>
                </a:lnTo>
                <a:lnTo>
                  <a:pt x="7758049" y="5586476"/>
                </a:lnTo>
                <a:lnTo>
                  <a:pt x="75158" y="5586476"/>
                </a:lnTo>
                <a:lnTo>
                  <a:pt x="75158" y="5611114"/>
                </a:lnTo>
                <a:lnTo>
                  <a:pt x="49822" y="5611114"/>
                </a:lnTo>
                <a:lnTo>
                  <a:pt x="49822" y="5586476"/>
                </a:lnTo>
                <a:lnTo>
                  <a:pt x="75158" y="5586476"/>
                </a:lnTo>
                <a:lnTo>
                  <a:pt x="75158" y="3273933"/>
                </a:lnTo>
                <a:lnTo>
                  <a:pt x="49822" y="3273933"/>
                </a:lnTo>
                <a:lnTo>
                  <a:pt x="49822" y="3249422"/>
                </a:lnTo>
                <a:lnTo>
                  <a:pt x="75158" y="3249422"/>
                </a:lnTo>
                <a:lnTo>
                  <a:pt x="75158" y="3273933"/>
                </a:lnTo>
                <a:lnTo>
                  <a:pt x="7758049" y="3273933"/>
                </a:lnTo>
                <a:lnTo>
                  <a:pt x="7758049" y="3249422"/>
                </a:lnTo>
                <a:lnTo>
                  <a:pt x="7783576" y="3249422"/>
                </a:lnTo>
                <a:lnTo>
                  <a:pt x="7783576" y="3224784"/>
                </a:lnTo>
                <a:lnTo>
                  <a:pt x="49822" y="3224784"/>
                </a:lnTo>
                <a:lnTo>
                  <a:pt x="39890" y="3226727"/>
                </a:lnTo>
                <a:lnTo>
                  <a:pt x="31813" y="3232010"/>
                </a:lnTo>
                <a:lnTo>
                  <a:pt x="26365" y="3239846"/>
                </a:lnTo>
                <a:lnTo>
                  <a:pt x="24384" y="3249422"/>
                </a:lnTo>
                <a:lnTo>
                  <a:pt x="24384" y="5611114"/>
                </a:lnTo>
                <a:lnTo>
                  <a:pt x="26377" y="5620702"/>
                </a:lnTo>
                <a:lnTo>
                  <a:pt x="31838" y="5628538"/>
                </a:lnTo>
                <a:lnTo>
                  <a:pt x="39928" y="5633821"/>
                </a:lnTo>
                <a:lnTo>
                  <a:pt x="49822" y="5635752"/>
                </a:lnTo>
                <a:lnTo>
                  <a:pt x="7783576" y="5635752"/>
                </a:lnTo>
                <a:lnTo>
                  <a:pt x="7793482" y="5633821"/>
                </a:lnTo>
                <a:lnTo>
                  <a:pt x="7801559" y="5628538"/>
                </a:lnTo>
                <a:lnTo>
                  <a:pt x="7806982" y="5620702"/>
                </a:lnTo>
                <a:lnTo>
                  <a:pt x="7808976" y="5611114"/>
                </a:lnTo>
                <a:lnTo>
                  <a:pt x="7808976" y="3249422"/>
                </a:lnTo>
                <a:close/>
              </a:path>
              <a:path w="16249015" h="5660390">
                <a:moveTo>
                  <a:pt x="16221456" y="52324"/>
                </a:moveTo>
                <a:lnTo>
                  <a:pt x="16219450" y="42595"/>
                </a:lnTo>
                <a:lnTo>
                  <a:pt x="16213989" y="34696"/>
                </a:lnTo>
                <a:lnTo>
                  <a:pt x="16205911" y="29375"/>
                </a:lnTo>
                <a:lnTo>
                  <a:pt x="16196056" y="27432"/>
                </a:lnTo>
                <a:lnTo>
                  <a:pt x="16196056" y="52324"/>
                </a:lnTo>
                <a:lnTo>
                  <a:pt x="16196056" y="77089"/>
                </a:lnTo>
                <a:lnTo>
                  <a:pt x="16170783" y="77089"/>
                </a:lnTo>
                <a:lnTo>
                  <a:pt x="16170783" y="2413000"/>
                </a:lnTo>
                <a:lnTo>
                  <a:pt x="16196056" y="2413000"/>
                </a:lnTo>
                <a:lnTo>
                  <a:pt x="16196056" y="2437892"/>
                </a:lnTo>
                <a:lnTo>
                  <a:pt x="16170783" y="2437892"/>
                </a:lnTo>
                <a:lnTo>
                  <a:pt x="16170783" y="2413000"/>
                </a:lnTo>
                <a:lnTo>
                  <a:pt x="8761730" y="2413000"/>
                </a:lnTo>
                <a:lnTo>
                  <a:pt x="8761730" y="2437892"/>
                </a:lnTo>
                <a:lnTo>
                  <a:pt x="8736584" y="2437892"/>
                </a:lnTo>
                <a:lnTo>
                  <a:pt x="8736584" y="2413000"/>
                </a:lnTo>
                <a:lnTo>
                  <a:pt x="8761730" y="2413000"/>
                </a:lnTo>
                <a:lnTo>
                  <a:pt x="8761730" y="77089"/>
                </a:lnTo>
                <a:lnTo>
                  <a:pt x="8736584" y="77089"/>
                </a:lnTo>
                <a:lnTo>
                  <a:pt x="8736584" y="52324"/>
                </a:lnTo>
                <a:lnTo>
                  <a:pt x="8761730" y="52324"/>
                </a:lnTo>
                <a:lnTo>
                  <a:pt x="8761730" y="77089"/>
                </a:lnTo>
                <a:lnTo>
                  <a:pt x="16170783" y="77089"/>
                </a:lnTo>
                <a:lnTo>
                  <a:pt x="16170783" y="52324"/>
                </a:lnTo>
                <a:lnTo>
                  <a:pt x="16196056" y="52324"/>
                </a:lnTo>
                <a:lnTo>
                  <a:pt x="16196056" y="27432"/>
                </a:lnTo>
                <a:lnTo>
                  <a:pt x="8736584" y="27432"/>
                </a:lnTo>
                <a:lnTo>
                  <a:pt x="8726665" y="29375"/>
                </a:lnTo>
                <a:lnTo>
                  <a:pt x="8718588" y="34696"/>
                </a:lnTo>
                <a:lnTo>
                  <a:pt x="8713165" y="42595"/>
                </a:lnTo>
                <a:lnTo>
                  <a:pt x="8711184" y="52324"/>
                </a:lnTo>
                <a:lnTo>
                  <a:pt x="8711184" y="2437892"/>
                </a:lnTo>
                <a:lnTo>
                  <a:pt x="8713178" y="2447633"/>
                </a:lnTo>
                <a:lnTo>
                  <a:pt x="8718639" y="2455532"/>
                </a:lnTo>
                <a:lnTo>
                  <a:pt x="8726716" y="2460853"/>
                </a:lnTo>
                <a:lnTo>
                  <a:pt x="8736584" y="2462784"/>
                </a:lnTo>
                <a:lnTo>
                  <a:pt x="16196056" y="2462784"/>
                </a:lnTo>
                <a:lnTo>
                  <a:pt x="16205873" y="2460853"/>
                </a:lnTo>
                <a:lnTo>
                  <a:pt x="16213963" y="2455532"/>
                </a:lnTo>
                <a:lnTo>
                  <a:pt x="16219424" y="2447633"/>
                </a:lnTo>
                <a:lnTo>
                  <a:pt x="16221456" y="2437892"/>
                </a:lnTo>
                <a:lnTo>
                  <a:pt x="16221456" y="52324"/>
                </a:lnTo>
                <a:close/>
              </a:path>
              <a:path w="16249015" h="5660390">
                <a:moveTo>
                  <a:pt x="16248888" y="3249676"/>
                </a:moveTo>
                <a:lnTo>
                  <a:pt x="16246882" y="3239947"/>
                </a:lnTo>
                <a:lnTo>
                  <a:pt x="16241421" y="3232048"/>
                </a:lnTo>
                <a:lnTo>
                  <a:pt x="16233343" y="3226727"/>
                </a:lnTo>
                <a:lnTo>
                  <a:pt x="16223488" y="3224784"/>
                </a:lnTo>
                <a:lnTo>
                  <a:pt x="16223488" y="3249676"/>
                </a:lnTo>
                <a:lnTo>
                  <a:pt x="16223488" y="3274441"/>
                </a:lnTo>
                <a:lnTo>
                  <a:pt x="16197961" y="3274441"/>
                </a:lnTo>
                <a:lnTo>
                  <a:pt x="16197961" y="5610364"/>
                </a:lnTo>
                <a:lnTo>
                  <a:pt x="16223488" y="5610364"/>
                </a:lnTo>
                <a:lnTo>
                  <a:pt x="16223488" y="5635244"/>
                </a:lnTo>
                <a:lnTo>
                  <a:pt x="16197961" y="5635244"/>
                </a:lnTo>
                <a:lnTo>
                  <a:pt x="16197961" y="5610364"/>
                </a:lnTo>
                <a:lnTo>
                  <a:pt x="8761984" y="5610364"/>
                </a:lnTo>
                <a:lnTo>
                  <a:pt x="8761984" y="5635244"/>
                </a:lnTo>
                <a:lnTo>
                  <a:pt x="8736584" y="5635244"/>
                </a:lnTo>
                <a:lnTo>
                  <a:pt x="8736584" y="5610364"/>
                </a:lnTo>
                <a:lnTo>
                  <a:pt x="8761984" y="5610364"/>
                </a:lnTo>
                <a:lnTo>
                  <a:pt x="8761984" y="3274441"/>
                </a:lnTo>
                <a:lnTo>
                  <a:pt x="8736584" y="3274441"/>
                </a:lnTo>
                <a:lnTo>
                  <a:pt x="8736584" y="3249676"/>
                </a:lnTo>
                <a:lnTo>
                  <a:pt x="8761984" y="3249676"/>
                </a:lnTo>
                <a:lnTo>
                  <a:pt x="8761984" y="3274441"/>
                </a:lnTo>
                <a:lnTo>
                  <a:pt x="16197961" y="3274441"/>
                </a:lnTo>
                <a:lnTo>
                  <a:pt x="16197961" y="3249676"/>
                </a:lnTo>
                <a:lnTo>
                  <a:pt x="16223488" y="3249676"/>
                </a:lnTo>
                <a:lnTo>
                  <a:pt x="16223488" y="3224784"/>
                </a:lnTo>
                <a:lnTo>
                  <a:pt x="8736584" y="3224784"/>
                </a:lnTo>
                <a:lnTo>
                  <a:pt x="8726665" y="3226727"/>
                </a:lnTo>
                <a:lnTo>
                  <a:pt x="8718588" y="3232048"/>
                </a:lnTo>
                <a:lnTo>
                  <a:pt x="8713165" y="3239947"/>
                </a:lnTo>
                <a:lnTo>
                  <a:pt x="8711184" y="3249676"/>
                </a:lnTo>
                <a:lnTo>
                  <a:pt x="8711184" y="5635244"/>
                </a:lnTo>
                <a:lnTo>
                  <a:pt x="8713178" y="5644985"/>
                </a:lnTo>
                <a:lnTo>
                  <a:pt x="8718639" y="5652884"/>
                </a:lnTo>
                <a:lnTo>
                  <a:pt x="8726716" y="5658205"/>
                </a:lnTo>
                <a:lnTo>
                  <a:pt x="8736584" y="5660136"/>
                </a:lnTo>
                <a:lnTo>
                  <a:pt x="16223488" y="5660136"/>
                </a:lnTo>
                <a:lnTo>
                  <a:pt x="16233305" y="5658205"/>
                </a:lnTo>
                <a:lnTo>
                  <a:pt x="16241395" y="5652884"/>
                </a:lnTo>
                <a:lnTo>
                  <a:pt x="16246856" y="5644985"/>
                </a:lnTo>
                <a:lnTo>
                  <a:pt x="16248888" y="5635244"/>
                </a:lnTo>
                <a:lnTo>
                  <a:pt x="16248888" y="3249676"/>
                </a:lnTo>
                <a:close/>
              </a:path>
            </a:pathLst>
          </a:custGeom>
          <a:solidFill>
            <a:srgbClr val="9B9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1986" y="3693109"/>
            <a:ext cx="6632575" cy="1320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latin typeface="Segoe UI Symbol"/>
                <a:cs typeface="Segoe UI Symbol"/>
              </a:rPr>
              <a:t>✨</a:t>
            </a:r>
            <a:r>
              <a:rPr sz="2800" spc="5" dirty="0">
                <a:latin typeface="Segoe UI Symbol"/>
                <a:cs typeface="Segoe UI Symbol"/>
              </a:rPr>
              <a:t> </a:t>
            </a:r>
            <a:r>
              <a:rPr sz="2800" b="1" spc="-30" dirty="0">
                <a:latin typeface="Arial"/>
                <a:cs typeface="Arial"/>
              </a:rPr>
              <a:t>Story-</a:t>
            </a:r>
            <a:r>
              <a:rPr sz="2800" b="1" dirty="0">
                <a:latin typeface="Arial"/>
                <a:cs typeface="Arial"/>
              </a:rPr>
              <a:t>First</a:t>
            </a:r>
            <a:r>
              <a:rPr sz="2800" b="1" spc="7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Platform</a:t>
            </a:r>
            <a:endParaRPr sz="2800">
              <a:latin typeface="Arial"/>
              <a:cs typeface="Arial"/>
            </a:endParaRPr>
          </a:p>
          <a:p>
            <a:pPr marL="996950" marR="5080" indent="-847725">
              <a:lnSpc>
                <a:spcPct val="101400"/>
              </a:lnSpc>
            </a:pPr>
            <a:r>
              <a:rPr sz="2800" dirty="0">
                <a:latin typeface="Cambria"/>
                <a:cs typeface="Cambria"/>
              </a:rPr>
              <a:t>Every</a:t>
            </a:r>
            <a:r>
              <a:rPr sz="2800" spc="16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product</a:t>
            </a:r>
            <a:r>
              <a:rPr sz="2800" spc="12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is</a:t>
            </a:r>
            <a:r>
              <a:rPr sz="2800" spc="14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paired</a:t>
            </a:r>
            <a:r>
              <a:rPr sz="2800" spc="145" dirty="0">
                <a:latin typeface="Cambria"/>
                <a:cs typeface="Cambria"/>
              </a:rPr>
              <a:t> </a:t>
            </a:r>
            <a:r>
              <a:rPr sz="2800" spc="-65" dirty="0">
                <a:latin typeface="Cambria"/>
                <a:cs typeface="Cambria"/>
              </a:rPr>
              <a:t>with</a:t>
            </a:r>
            <a:r>
              <a:rPr sz="2800" spc="155" dirty="0">
                <a:latin typeface="Cambria"/>
                <a:cs typeface="Cambria"/>
              </a:rPr>
              <a:t> </a:t>
            </a:r>
            <a:r>
              <a:rPr sz="2800" spc="190" dirty="0">
                <a:latin typeface="Cambria"/>
                <a:cs typeface="Cambria"/>
              </a:rPr>
              <a:t>a</a:t>
            </a:r>
            <a:r>
              <a:rPr sz="2800" spc="13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Story</a:t>
            </a:r>
            <a:r>
              <a:rPr sz="2800" spc="120" dirty="0">
                <a:latin typeface="Cambria"/>
                <a:cs typeface="Cambria"/>
              </a:rPr>
              <a:t> </a:t>
            </a:r>
            <a:r>
              <a:rPr sz="2800" spc="70" dirty="0">
                <a:latin typeface="Cambria"/>
                <a:cs typeface="Cambria"/>
              </a:rPr>
              <a:t>Card </a:t>
            </a:r>
            <a:r>
              <a:rPr sz="2800" spc="150" dirty="0">
                <a:latin typeface="Cambria"/>
                <a:cs typeface="Cambria"/>
              </a:rPr>
              <a:t>–</a:t>
            </a:r>
            <a:r>
              <a:rPr sz="2800" spc="18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buyers</a:t>
            </a:r>
            <a:r>
              <a:rPr sz="2800" spc="250" dirty="0">
                <a:latin typeface="Cambria"/>
                <a:cs typeface="Cambria"/>
              </a:rPr>
              <a:t> </a:t>
            </a:r>
            <a:r>
              <a:rPr sz="2800" spc="60" dirty="0">
                <a:latin typeface="Cambria"/>
                <a:cs typeface="Cambria"/>
              </a:rPr>
              <a:t>connect</a:t>
            </a:r>
            <a:r>
              <a:rPr sz="2800" spc="15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emotionally.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19486" y="3693109"/>
            <a:ext cx="6461760" cy="1320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8640" algn="l"/>
              </a:tabLst>
            </a:pPr>
            <a:r>
              <a:rPr sz="2800" dirty="0">
                <a:latin typeface="Cambria"/>
                <a:cs typeface="Cambria"/>
              </a:rPr>
              <a:t>	</a:t>
            </a:r>
            <a:r>
              <a:rPr sz="2800" b="1" dirty="0">
                <a:latin typeface="Arial"/>
                <a:cs typeface="Arial"/>
              </a:rPr>
              <a:t>AI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Brand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Matchmaker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01400"/>
              </a:lnSpc>
            </a:pPr>
            <a:r>
              <a:rPr sz="2800" spc="75" dirty="0">
                <a:latin typeface="Cambria"/>
                <a:cs typeface="Cambria"/>
              </a:rPr>
              <a:t>Designers</a:t>
            </a:r>
            <a:r>
              <a:rPr sz="2800" spc="105" dirty="0">
                <a:latin typeface="Cambria"/>
                <a:cs typeface="Cambria"/>
              </a:rPr>
              <a:t> </a:t>
            </a:r>
            <a:r>
              <a:rPr sz="2800" spc="70" dirty="0">
                <a:latin typeface="Cambria"/>
                <a:cs typeface="Cambria"/>
              </a:rPr>
              <a:t>share</a:t>
            </a:r>
            <a:r>
              <a:rPr sz="2800" spc="95" dirty="0">
                <a:latin typeface="Cambria"/>
                <a:cs typeface="Cambria"/>
              </a:rPr>
              <a:t> </a:t>
            </a:r>
            <a:r>
              <a:rPr sz="2800" spc="-25" dirty="0">
                <a:latin typeface="Cambria"/>
                <a:cs typeface="Cambria"/>
              </a:rPr>
              <a:t>their</a:t>
            </a:r>
            <a:r>
              <a:rPr sz="2800" spc="100" dirty="0">
                <a:latin typeface="Cambria"/>
                <a:cs typeface="Cambria"/>
              </a:rPr>
              <a:t> </a:t>
            </a:r>
            <a:r>
              <a:rPr sz="2800" spc="60" dirty="0">
                <a:latin typeface="Cambria"/>
                <a:cs typeface="Cambria"/>
              </a:rPr>
              <a:t>styles,</a:t>
            </a:r>
            <a:r>
              <a:rPr sz="2800" spc="-7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AI</a:t>
            </a:r>
            <a:r>
              <a:rPr sz="2800" spc="110" dirty="0">
                <a:latin typeface="Cambria"/>
                <a:cs typeface="Cambria"/>
              </a:rPr>
              <a:t> suggests </a:t>
            </a:r>
            <a:r>
              <a:rPr sz="2800" dirty="0">
                <a:latin typeface="Cambria"/>
                <a:cs typeface="Cambria"/>
              </a:rPr>
              <a:t>matching</a:t>
            </a:r>
            <a:r>
              <a:rPr sz="2800" spc="229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artisans</a:t>
            </a:r>
            <a:r>
              <a:rPr sz="2800" spc="204" dirty="0">
                <a:latin typeface="Cambria"/>
                <a:cs typeface="Cambria"/>
              </a:rPr>
              <a:t> </a:t>
            </a:r>
            <a:r>
              <a:rPr sz="2800" spc="150" dirty="0">
                <a:latin typeface="Cambria"/>
                <a:cs typeface="Cambria"/>
              </a:rPr>
              <a:t>–</a:t>
            </a:r>
            <a:r>
              <a:rPr sz="2800" spc="27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real</a:t>
            </a:r>
            <a:r>
              <a:rPr sz="2800" spc="23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Collaboration.</a:t>
            </a:r>
            <a:endParaRPr sz="280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2733" y="6659245"/>
            <a:ext cx="6538595" cy="11811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2800" dirty="0">
                <a:latin typeface="Segoe UI Symbol"/>
                <a:cs typeface="Segoe UI Symbol"/>
              </a:rPr>
              <a:t>🌍</a:t>
            </a:r>
            <a:r>
              <a:rPr sz="2800" b="1" dirty="0">
                <a:latin typeface="Arial"/>
                <a:cs typeface="Arial"/>
              </a:rPr>
              <a:t>Global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Supply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Chain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Bridge</a:t>
            </a:r>
            <a:endParaRPr sz="2800">
              <a:latin typeface="Arial"/>
              <a:cs typeface="Arial"/>
            </a:endParaRPr>
          </a:p>
          <a:p>
            <a:pPr marL="537210">
              <a:lnSpc>
                <a:spcPct val="100000"/>
              </a:lnSpc>
              <a:spcBef>
                <a:spcPts val="1190"/>
              </a:spcBef>
            </a:pPr>
            <a:r>
              <a:rPr sz="2800" spc="-10" dirty="0">
                <a:latin typeface="Cambria"/>
                <a:cs typeface="Cambria"/>
              </a:rPr>
              <a:t>Auto-</a:t>
            </a:r>
            <a:r>
              <a:rPr sz="2800" spc="55" dirty="0">
                <a:latin typeface="Cambria"/>
                <a:cs typeface="Cambria"/>
              </a:rPr>
              <a:t>generated</a:t>
            </a:r>
            <a:r>
              <a:rPr sz="2800" spc="285" dirty="0">
                <a:latin typeface="Cambria"/>
                <a:cs typeface="Cambria"/>
              </a:rPr>
              <a:t> </a:t>
            </a:r>
            <a:r>
              <a:rPr sz="2800" spc="-30" dirty="0">
                <a:latin typeface="Cambria"/>
                <a:cs typeface="Cambria"/>
              </a:rPr>
              <a:t>export-</a:t>
            </a:r>
            <a:r>
              <a:rPr sz="2800" dirty="0">
                <a:latin typeface="Cambria"/>
                <a:cs typeface="Cambria"/>
              </a:rPr>
              <a:t>ready</a:t>
            </a:r>
            <a:r>
              <a:rPr sz="2800" spc="315" dirty="0">
                <a:latin typeface="Cambria"/>
                <a:cs typeface="Cambria"/>
              </a:rPr>
              <a:t> </a:t>
            </a:r>
            <a:r>
              <a:rPr sz="2800" spc="70" dirty="0">
                <a:latin typeface="Cambria"/>
                <a:cs typeface="Cambria"/>
              </a:rPr>
              <a:t>catalogs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10064" y="6689547"/>
            <a:ext cx="7091045" cy="1788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66725" algn="l"/>
              </a:tabLst>
            </a:pPr>
            <a:r>
              <a:rPr lang="en-IN" sz="2800" b="1" dirty="0">
                <a:latin typeface="Arial"/>
                <a:cs typeface="Arial"/>
              </a:rPr>
              <a:t>   </a:t>
            </a:r>
            <a:r>
              <a:rPr sz="2800" b="1" dirty="0">
                <a:latin typeface="Arial"/>
                <a:cs typeface="Arial"/>
              </a:rPr>
              <a:t>Digital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Partner,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Not</a:t>
            </a:r>
            <a:r>
              <a:rPr sz="2800" b="1" spc="-3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Just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Marketplace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2800" dirty="0">
              <a:latin typeface="Arial"/>
              <a:cs typeface="Arial"/>
            </a:endParaRPr>
          </a:p>
          <a:p>
            <a:pPr marL="1881505" marR="5080" indent="-1539875">
              <a:lnSpc>
                <a:spcPct val="101400"/>
              </a:lnSpc>
            </a:pPr>
            <a:r>
              <a:rPr sz="2800" dirty="0">
                <a:latin typeface="Cambria"/>
                <a:cs typeface="Cambria"/>
              </a:rPr>
              <a:t>Tools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for</a:t>
            </a:r>
            <a:r>
              <a:rPr sz="2800" spc="40" dirty="0">
                <a:latin typeface="Cambria"/>
                <a:cs typeface="Cambria"/>
              </a:rPr>
              <a:t> </a:t>
            </a:r>
            <a:r>
              <a:rPr sz="2800" dirty="0">
                <a:latin typeface="Cambria"/>
                <a:cs typeface="Cambria"/>
              </a:rPr>
              <a:t>storytelling,</a:t>
            </a:r>
            <a:r>
              <a:rPr sz="2800" spc="45" dirty="0">
                <a:latin typeface="Cambria"/>
                <a:cs typeface="Cambria"/>
              </a:rPr>
              <a:t> </a:t>
            </a:r>
            <a:r>
              <a:rPr sz="2800" spc="55" dirty="0">
                <a:latin typeface="Cambria"/>
                <a:cs typeface="Cambria"/>
              </a:rPr>
              <a:t>cataloging,</a:t>
            </a:r>
            <a:r>
              <a:rPr sz="2800" spc="5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discovery, </a:t>
            </a:r>
            <a:r>
              <a:rPr sz="2800" spc="55" dirty="0">
                <a:latin typeface="Cambria"/>
                <a:cs typeface="Cambria"/>
              </a:rPr>
              <a:t>and</a:t>
            </a:r>
            <a:r>
              <a:rPr sz="280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AI-</a:t>
            </a:r>
            <a:r>
              <a:rPr sz="2800" dirty="0">
                <a:latin typeface="Cambria"/>
                <a:cs typeface="Cambria"/>
              </a:rPr>
              <a:t>powered</a:t>
            </a:r>
            <a:r>
              <a:rPr sz="2800" spc="170" dirty="0">
                <a:latin typeface="Cambria"/>
                <a:cs typeface="Cambria"/>
              </a:rPr>
              <a:t> </a:t>
            </a:r>
            <a:r>
              <a:rPr sz="2800" spc="-10" dirty="0">
                <a:latin typeface="Cambria"/>
                <a:cs typeface="Cambria"/>
              </a:rPr>
              <a:t>growth</a:t>
            </a:r>
            <a:endParaRPr sz="2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9227" rIns="0" bIns="0" rtlCol="0">
            <a:spAutoFit/>
          </a:bodyPr>
          <a:lstStyle/>
          <a:p>
            <a:pPr marL="1780539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60" dirty="0"/>
              <a:t> </a:t>
            </a:r>
            <a:r>
              <a:rPr dirty="0"/>
              <a:t>will</a:t>
            </a:r>
            <a:r>
              <a:rPr spc="-125" dirty="0"/>
              <a:t> </a:t>
            </a:r>
            <a:r>
              <a:rPr dirty="0"/>
              <a:t>it</a:t>
            </a:r>
            <a:r>
              <a:rPr spc="-55" dirty="0"/>
              <a:t> </a:t>
            </a:r>
            <a:r>
              <a:rPr dirty="0"/>
              <a:t>be</a:t>
            </a:r>
            <a:r>
              <a:rPr spc="-75" dirty="0"/>
              <a:t> </a:t>
            </a:r>
            <a:r>
              <a:rPr dirty="0"/>
              <a:t>able</a:t>
            </a:r>
            <a:r>
              <a:rPr spc="-45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dirty="0"/>
              <a:t>solve</a:t>
            </a:r>
            <a:r>
              <a:rPr spc="-5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problem?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3103" y="2737104"/>
            <a:ext cx="14267815" cy="7047230"/>
            <a:chOff x="1213103" y="2737104"/>
            <a:chExt cx="14267815" cy="7047230"/>
          </a:xfrm>
        </p:grpSpPr>
        <p:sp>
          <p:nvSpPr>
            <p:cNvPr id="4" name="object 4"/>
            <p:cNvSpPr/>
            <p:nvPr/>
          </p:nvSpPr>
          <p:spPr>
            <a:xfrm>
              <a:off x="2133600" y="2752344"/>
              <a:ext cx="6019800" cy="2146300"/>
            </a:xfrm>
            <a:custGeom>
              <a:avLst/>
              <a:gdLst/>
              <a:ahLst/>
              <a:cxnLst/>
              <a:rect l="l" t="t" r="r" b="b"/>
              <a:pathLst>
                <a:path w="6019800" h="2146300">
                  <a:moveTo>
                    <a:pt x="5662168" y="0"/>
                  </a:moveTo>
                  <a:lnTo>
                    <a:pt x="357631" y="0"/>
                  </a:lnTo>
                  <a:lnTo>
                    <a:pt x="309109" y="3265"/>
                  </a:lnTo>
                  <a:lnTo>
                    <a:pt x="262569" y="12777"/>
                  </a:lnTo>
                  <a:lnTo>
                    <a:pt x="218438" y="28108"/>
                  </a:lnTo>
                  <a:lnTo>
                    <a:pt x="177141" y="48833"/>
                  </a:lnTo>
                  <a:lnTo>
                    <a:pt x="139106" y="74526"/>
                  </a:lnTo>
                  <a:lnTo>
                    <a:pt x="104759" y="104759"/>
                  </a:lnTo>
                  <a:lnTo>
                    <a:pt x="74526" y="139106"/>
                  </a:lnTo>
                  <a:lnTo>
                    <a:pt x="48833" y="177141"/>
                  </a:lnTo>
                  <a:lnTo>
                    <a:pt x="28108" y="218438"/>
                  </a:lnTo>
                  <a:lnTo>
                    <a:pt x="12777" y="262569"/>
                  </a:lnTo>
                  <a:lnTo>
                    <a:pt x="3265" y="309109"/>
                  </a:lnTo>
                  <a:lnTo>
                    <a:pt x="0" y="357631"/>
                  </a:lnTo>
                  <a:lnTo>
                    <a:pt x="0" y="1788159"/>
                  </a:lnTo>
                  <a:lnTo>
                    <a:pt x="3265" y="1836682"/>
                  </a:lnTo>
                  <a:lnTo>
                    <a:pt x="12777" y="1883222"/>
                  </a:lnTo>
                  <a:lnTo>
                    <a:pt x="28108" y="1927353"/>
                  </a:lnTo>
                  <a:lnTo>
                    <a:pt x="48833" y="1968650"/>
                  </a:lnTo>
                  <a:lnTo>
                    <a:pt x="74526" y="2006685"/>
                  </a:lnTo>
                  <a:lnTo>
                    <a:pt x="104759" y="2041032"/>
                  </a:lnTo>
                  <a:lnTo>
                    <a:pt x="139106" y="2071265"/>
                  </a:lnTo>
                  <a:lnTo>
                    <a:pt x="177141" y="2096958"/>
                  </a:lnTo>
                  <a:lnTo>
                    <a:pt x="218438" y="2117683"/>
                  </a:lnTo>
                  <a:lnTo>
                    <a:pt x="262569" y="2133014"/>
                  </a:lnTo>
                  <a:lnTo>
                    <a:pt x="309109" y="2142526"/>
                  </a:lnTo>
                  <a:lnTo>
                    <a:pt x="357631" y="2145791"/>
                  </a:lnTo>
                  <a:lnTo>
                    <a:pt x="5662168" y="2145791"/>
                  </a:lnTo>
                  <a:lnTo>
                    <a:pt x="5710690" y="2142526"/>
                  </a:lnTo>
                  <a:lnTo>
                    <a:pt x="5757230" y="2133014"/>
                  </a:lnTo>
                  <a:lnTo>
                    <a:pt x="5801361" y="2117683"/>
                  </a:lnTo>
                  <a:lnTo>
                    <a:pt x="5842658" y="2096958"/>
                  </a:lnTo>
                  <a:lnTo>
                    <a:pt x="5880693" y="2071265"/>
                  </a:lnTo>
                  <a:lnTo>
                    <a:pt x="5915040" y="2041032"/>
                  </a:lnTo>
                  <a:lnTo>
                    <a:pt x="5945273" y="2006685"/>
                  </a:lnTo>
                  <a:lnTo>
                    <a:pt x="5970966" y="1968650"/>
                  </a:lnTo>
                  <a:lnTo>
                    <a:pt x="5991691" y="1927353"/>
                  </a:lnTo>
                  <a:lnTo>
                    <a:pt x="6007022" y="1883222"/>
                  </a:lnTo>
                  <a:lnTo>
                    <a:pt x="6016534" y="1836682"/>
                  </a:lnTo>
                  <a:lnTo>
                    <a:pt x="6019800" y="1788159"/>
                  </a:lnTo>
                  <a:lnTo>
                    <a:pt x="6019800" y="357631"/>
                  </a:lnTo>
                  <a:lnTo>
                    <a:pt x="6016534" y="309109"/>
                  </a:lnTo>
                  <a:lnTo>
                    <a:pt x="6007022" y="262569"/>
                  </a:lnTo>
                  <a:lnTo>
                    <a:pt x="5991691" y="218438"/>
                  </a:lnTo>
                  <a:lnTo>
                    <a:pt x="5970966" y="177141"/>
                  </a:lnTo>
                  <a:lnTo>
                    <a:pt x="5945273" y="139106"/>
                  </a:lnTo>
                  <a:lnTo>
                    <a:pt x="5915040" y="104759"/>
                  </a:lnTo>
                  <a:lnTo>
                    <a:pt x="5880693" y="74526"/>
                  </a:lnTo>
                  <a:lnTo>
                    <a:pt x="5842658" y="48833"/>
                  </a:lnTo>
                  <a:lnTo>
                    <a:pt x="5801361" y="28108"/>
                  </a:lnTo>
                  <a:lnTo>
                    <a:pt x="5757230" y="12777"/>
                  </a:lnTo>
                  <a:lnTo>
                    <a:pt x="5710690" y="3265"/>
                  </a:lnTo>
                  <a:lnTo>
                    <a:pt x="5662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33600" y="2752344"/>
              <a:ext cx="6019800" cy="2146300"/>
            </a:xfrm>
            <a:custGeom>
              <a:avLst/>
              <a:gdLst/>
              <a:ahLst/>
              <a:cxnLst/>
              <a:rect l="l" t="t" r="r" b="b"/>
              <a:pathLst>
                <a:path w="6019800" h="2146300">
                  <a:moveTo>
                    <a:pt x="0" y="357631"/>
                  </a:moveTo>
                  <a:lnTo>
                    <a:pt x="3265" y="309109"/>
                  </a:lnTo>
                  <a:lnTo>
                    <a:pt x="12777" y="262569"/>
                  </a:lnTo>
                  <a:lnTo>
                    <a:pt x="28108" y="218438"/>
                  </a:lnTo>
                  <a:lnTo>
                    <a:pt x="48833" y="177141"/>
                  </a:lnTo>
                  <a:lnTo>
                    <a:pt x="74526" y="139106"/>
                  </a:lnTo>
                  <a:lnTo>
                    <a:pt x="104759" y="104759"/>
                  </a:lnTo>
                  <a:lnTo>
                    <a:pt x="139106" y="74526"/>
                  </a:lnTo>
                  <a:lnTo>
                    <a:pt x="177141" y="48833"/>
                  </a:lnTo>
                  <a:lnTo>
                    <a:pt x="218438" y="28108"/>
                  </a:lnTo>
                  <a:lnTo>
                    <a:pt x="262569" y="12777"/>
                  </a:lnTo>
                  <a:lnTo>
                    <a:pt x="309109" y="3265"/>
                  </a:lnTo>
                  <a:lnTo>
                    <a:pt x="357631" y="0"/>
                  </a:lnTo>
                  <a:lnTo>
                    <a:pt x="5662168" y="0"/>
                  </a:lnTo>
                  <a:lnTo>
                    <a:pt x="5710690" y="3265"/>
                  </a:lnTo>
                  <a:lnTo>
                    <a:pt x="5757230" y="12777"/>
                  </a:lnTo>
                  <a:lnTo>
                    <a:pt x="5801361" y="28108"/>
                  </a:lnTo>
                  <a:lnTo>
                    <a:pt x="5842658" y="48833"/>
                  </a:lnTo>
                  <a:lnTo>
                    <a:pt x="5880693" y="74526"/>
                  </a:lnTo>
                  <a:lnTo>
                    <a:pt x="5915040" y="104759"/>
                  </a:lnTo>
                  <a:lnTo>
                    <a:pt x="5945273" y="139106"/>
                  </a:lnTo>
                  <a:lnTo>
                    <a:pt x="5970966" y="177141"/>
                  </a:lnTo>
                  <a:lnTo>
                    <a:pt x="5991691" y="218438"/>
                  </a:lnTo>
                  <a:lnTo>
                    <a:pt x="6007022" y="262569"/>
                  </a:lnTo>
                  <a:lnTo>
                    <a:pt x="6016534" y="309109"/>
                  </a:lnTo>
                  <a:lnTo>
                    <a:pt x="6019800" y="357631"/>
                  </a:lnTo>
                  <a:lnTo>
                    <a:pt x="6019800" y="1788159"/>
                  </a:lnTo>
                  <a:lnTo>
                    <a:pt x="6016534" y="1836682"/>
                  </a:lnTo>
                  <a:lnTo>
                    <a:pt x="6007022" y="1883222"/>
                  </a:lnTo>
                  <a:lnTo>
                    <a:pt x="5991691" y="1927353"/>
                  </a:lnTo>
                  <a:lnTo>
                    <a:pt x="5970966" y="1968650"/>
                  </a:lnTo>
                  <a:lnTo>
                    <a:pt x="5945273" y="2006685"/>
                  </a:lnTo>
                  <a:lnTo>
                    <a:pt x="5915040" y="2041032"/>
                  </a:lnTo>
                  <a:lnTo>
                    <a:pt x="5880693" y="2071265"/>
                  </a:lnTo>
                  <a:lnTo>
                    <a:pt x="5842658" y="2096958"/>
                  </a:lnTo>
                  <a:lnTo>
                    <a:pt x="5801361" y="2117683"/>
                  </a:lnTo>
                  <a:lnTo>
                    <a:pt x="5757230" y="2133014"/>
                  </a:lnTo>
                  <a:lnTo>
                    <a:pt x="5710690" y="2142526"/>
                  </a:lnTo>
                  <a:lnTo>
                    <a:pt x="5662168" y="2145791"/>
                  </a:lnTo>
                  <a:lnTo>
                    <a:pt x="357631" y="2145791"/>
                  </a:lnTo>
                  <a:lnTo>
                    <a:pt x="309109" y="2142526"/>
                  </a:lnTo>
                  <a:lnTo>
                    <a:pt x="262569" y="2133014"/>
                  </a:lnTo>
                  <a:lnTo>
                    <a:pt x="218438" y="2117683"/>
                  </a:lnTo>
                  <a:lnTo>
                    <a:pt x="177141" y="2096958"/>
                  </a:lnTo>
                  <a:lnTo>
                    <a:pt x="139106" y="2071265"/>
                  </a:lnTo>
                  <a:lnTo>
                    <a:pt x="104759" y="2041032"/>
                  </a:lnTo>
                  <a:lnTo>
                    <a:pt x="74526" y="2006685"/>
                  </a:lnTo>
                  <a:lnTo>
                    <a:pt x="48833" y="1968650"/>
                  </a:lnTo>
                  <a:lnTo>
                    <a:pt x="28108" y="1927353"/>
                  </a:lnTo>
                  <a:lnTo>
                    <a:pt x="12777" y="1883222"/>
                  </a:lnTo>
                  <a:lnTo>
                    <a:pt x="3265" y="1836682"/>
                  </a:lnTo>
                  <a:lnTo>
                    <a:pt x="0" y="1788159"/>
                  </a:lnTo>
                  <a:lnTo>
                    <a:pt x="0" y="357631"/>
                  </a:lnTo>
                  <a:close/>
                </a:path>
              </a:pathLst>
            </a:custGeom>
            <a:ln w="2438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48799" y="2749296"/>
              <a:ext cx="6019800" cy="1905000"/>
            </a:xfrm>
            <a:custGeom>
              <a:avLst/>
              <a:gdLst/>
              <a:ahLst/>
              <a:cxnLst/>
              <a:rect l="l" t="t" r="r" b="b"/>
              <a:pathLst>
                <a:path w="6019800" h="1905000">
                  <a:moveTo>
                    <a:pt x="5702300" y="0"/>
                  </a:moveTo>
                  <a:lnTo>
                    <a:pt x="317500" y="0"/>
                  </a:lnTo>
                  <a:lnTo>
                    <a:pt x="270573" y="3441"/>
                  </a:lnTo>
                  <a:lnTo>
                    <a:pt x="225788" y="13439"/>
                  </a:lnTo>
                  <a:lnTo>
                    <a:pt x="183634" y="29503"/>
                  </a:lnTo>
                  <a:lnTo>
                    <a:pt x="144601" y="51141"/>
                  </a:lnTo>
                  <a:lnTo>
                    <a:pt x="109181" y="77865"/>
                  </a:lnTo>
                  <a:lnTo>
                    <a:pt x="77865" y="109181"/>
                  </a:lnTo>
                  <a:lnTo>
                    <a:pt x="51141" y="144601"/>
                  </a:lnTo>
                  <a:lnTo>
                    <a:pt x="29503" y="183634"/>
                  </a:lnTo>
                  <a:lnTo>
                    <a:pt x="13439" y="225788"/>
                  </a:lnTo>
                  <a:lnTo>
                    <a:pt x="3441" y="270573"/>
                  </a:lnTo>
                  <a:lnTo>
                    <a:pt x="0" y="317500"/>
                  </a:lnTo>
                  <a:lnTo>
                    <a:pt x="0" y="1587500"/>
                  </a:lnTo>
                  <a:lnTo>
                    <a:pt x="3441" y="1634426"/>
                  </a:lnTo>
                  <a:lnTo>
                    <a:pt x="13439" y="1679211"/>
                  </a:lnTo>
                  <a:lnTo>
                    <a:pt x="29503" y="1721365"/>
                  </a:lnTo>
                  <a:lnTo>
                    <a:pt x="51141" y="1760398"/>
                  </a:lnTo>
                  <a:lnTo>
                    <a:pt x="77865" y="1795818"/>
                  </a:lnTo>
                  <a:lnTo>
                    <a:pt x="109181" y="1827134"/>
                  </a:lnTo>
                  <a:lnTo>
                    <a:pt x="144601" y="1853858"/>
                  </a:lnTo>
                  <a:lnTo>
                    <a:pt x="183634" y="1875496"/>
                  </a:lnTo>
                  <a:lnTo>
                    <a:pt x="225788" y="1891560"/>
                  </a:lnTo>
                  <a:lnTo>
                    <a:pt x="270573" y="1901558"/>
                  </a:lnTo>
                  <a:lnTo>
                    <a:pt x="317500" y="1905000"/>
                  </a:lnTo>
                  <a:lnTo>
                    <a:pt x="5702300" y="1905000"/>
                  </a:lnTo>
                  <a:lnTo>
                    <a:pt x="5749226" y="1901558"/>
                  </a:lnTo>
                  <a:lnTo>
                    <a:pt x="5794011" y="1891560"/>
                  </a:lnTo>
                  <a:lnTo>
                    <a:pt x="5836165" y="1875496"/>
                  </a:lnTo>
                  <a:lnTo>
                    <a:pt x="5875198" y="1853858"/>
                  </a:lnTo>
                  <a:lnTo>
                    <a:pt x="5910618" y="1827134"/>
                  </a:lnTo>
                  <a:lnTo>
                    <a:pt x="5941934" y="1795818"/>
                  </a:lnTo>
                  <a:lnTo>
                    <a:pt x="5968658" y="1760398"/>
                  </a:lnTo>
                  <a:lnTo>
                    <a:pt x="5990296" y="1721365"/>
                  </a:lnTo>
                  <a:lnTo>
                    <a:pt x="6006360" y="1679211"/>
                  </a:lnTo>
                  <a:lnTo>
                    <a:pt x="6016358" y="1634426"/>
                  </a:lnTo>
                  <a:lnTo>
                    <a:pt x="6019800" y="1587500"/>
                  </a:lnTo>
                  <a:lnTo>
                    <a:pt x="6019800" y="317500"/>
                  </a:lnTo>
                  <a:lnTo>
                    <a:pt x="6016358" y="270573"/>
                  </a:lnTo>
                  <a:lnTo>
                    <a:pt x="6006360" y="225788"/>
                  </a:lnTo>
                  <a:lnTo>
                    <a:pt x="5990296" y="183634"/>
                  </a:lnTo>
                  <a:lnTo>
                    <a:pt x="5968658" y="144601"/>
                  </a:lnTo>
                  <a:lnTo>
                    <a:pt x="5941934" y="109181"/>
                  </a:lnTo>
                  <a:lnTo>
                    <a:pt x="5910618" y="77865"/>
                  </a:lnTo>
                  <a:lnTo>
                    <a:pt x="5875198" y="51141"/>
                  </a:lnTo>
                  <a:lnTo>
                    <a:pt x="5836165" y="29503"/>
                  </a:lnTo>
                  <a:lnTo>
                    <a:pt x="5794011" y="13439"/>
                  </a:lnTo>
                  <a:lnTo>
                    <a:pt x="5749226" y="3441"/>
                  </a:lnTo>
                  <a:lnTo>
                    <a:pt x="5702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48799" y="2749296"/>
              <a:ext cx="6019800" cy="1905000"/>
            </a:xfrm>
            <a:custGeom>
              <a:avLst/>
              <a:gdLst/>
              <a:ahLst/>
              <a:cxnLst/>
              <a:rect l="l" t="t" r="r" b="b"/>
              <a:pathLst>
                <a:path w="6019800" h="1905000">
                  <a:moveTo>
                    <a:pt x="0" y="317500"/>
                  </a:moveTo>
                  <a:lnTo>
                    <a:pt x="3441" y="270573"/>
                  </a:lnTo>
                  <a:lnTo>
                    <a:pt x="13439" y="225788"/>
                  </a:lnTo>
                  <a:lnTo>
                    <a:pt x="29503" y="183634"/>
                  </a:lnTo>
                  <a:lnTo>
                    <a:pt x="51141" y="144601"/>
                  </a:lnTo>
                  <a:lnTo>
                    <a:pt x="77865" y="109181"/>
                  </a:lnTo>
                  <a:lnTo>
                    <a:pt x="109181" y="77865"/>
                  </a:lnTo>
                  <a:lnTo>
                    <a:pt x="144601" y="51141"/>
                  </a:lnTo>
                  <a:lnTo>
                    <a:pt x="183634" y="29503"/>
                  </a:lnTo>
                  <a:lnTo>
                    <a:pt x="225788" y="13439"/>
                  </a:lnTo>
                  <a:lnTo>
                    <a:pt x="270573" y="3441"/>
                  </a:lnTo>
                  <a:lnTo>
                    <a:pt x="317500" y="0"/>
                  </a:lnTo>
                  <a:lnTo>
                    <a:pt x="5702300" y="0"/>
                  </a:lnTo>
                  <a:lnTo>
                    <a:pt x="5749226" y="3441"/>
                  </a:lnTo>
                  <a:lnTo>
                    <a:pt x="5794011" y="13439"/>
                  </a:lnTo>
                  <a:lnTo>
                    <a:pt x="5836165" y="29503"/>
                  </a:lnTo>
                  <a:lnTo>
                    <a:pt x="5875198" y="51141"/>
                  </a:lnTo>
                  <a:lnTo>
                    <a:pt x="5910618" y="77865"/>
                  </a:lnTo>
                  <a:lnTo>
                    <a:pt x="5941934" y="109181"/>
                  </a:lnTo>
                  <a:lnTo>
                    <a:pt x="5968658" y="144601"/>
                  </a:lnTo>
                  <a:lnTo>
                    <a:pt x="5990296" y="183634"/>
                  </a:lnTo>
                  <a:lnTo>
                    <a:pt x="6006360" y="225788"/>
                  </a:lnTo>
                  <a:lnTo>
                    <a:pt x="6016358" y="270573"/>
                  </a:lnTo>
                  <a:lnTo>
                    <a:pt x="6019800" y="317500"/>
                  </a:lnTo>
                  <a:lnTo>
                    <a:pt x="6019800" y="1587500"/>
                  </a:lnTo>
                  <a:lnTo>
                    <a:pt x="6016358" y="1634426"/>
                  </a:lnTo>
                  <a:lnTo>
                    <a:pt x="6006360" y="1679211"/>
                  </a:lnTo>
                  <a:lnTo>
                    <a:pt x="5990296" y="1721365"/>
                  </a:lnTo>
                  <a:lnTo>
                    <a:pt x="5968658" y="1760398"/>
                  </a:lnTo>
                  <a:lnTo>
                    <a:pt x="5941934" y="1795818"/>
                  </a:lnTo>
                  <a:lnTo>
                    <a:pt x="5910618" y="1827134"/>
                  </a:lnTo>
                  <a:lnTo>
                    <a:pt x="5875198" y="1853858"/>
                  </a:lnTo>
                  <a:lnTo>
                    <a:pt x="5836165" y="1875496"/>
                  </a:lnTo>
                  <a:lnTo>
                    <a:pt x="5794011" y="1891560"/>
                  </a:lnTo>
                  <a:lnTo>
                    <a:pt x="5749226" y="1901558"/>
                  </a:lnTo>
                  <a:lnTo>
                    <a:pt x="5702300" y="1905000"/>
                  </a:lnTo>
                  <a:lnTo>
                    <a:pt x="317500" y="1905000"/>
                  </a:lnTo>
                  <a:lnTo>
                    <a:pt x="270573" y="1901558"/>
                  </a:lnTo>
                  <a:lnTo>
                    <a:pt x="225788" y="1891560"/>
                  </a:lnTo>
                  <a:lnTo>
                    <a:pt x="183634" y="1875496"/>
                  </a:lnTo>
                  <a:lnTo>
                    <a:pt x="144601" y="1853858"/>
                  </a:lnTo>
                  <a:lnTo>
                    <a:pt x="109181" y="1827134"/>
                  </a:lnTo>
                  <a:lnTo>
                    <a:pt x="77865" y="1795818"/>
                  </a:lnTo>
                  <a:lnTo>
                    <a:pt x="51141" y="1760398"/>
                  </a:lnTo>
                  <a:lnTo>
                    <a:pt x="29503" y="1721365"/>
                  </a:lnTo>
                  <a:lnTo>
                    <a:pt x="13439" y="1679211"/>
                  </a:lnTo>
                  <a:lnTo>
                    <a:pt x="3441" y="1634426"/>
                  </a:lnTo>
                  <a:lnTo>
                    <a:pt x="0" y="1587500"/>
                  </a:lnTo>
                  <a:lnTo>
                    <a:pt x="0" y="317500"/>
                  </a:lnTo>
                  <a:close/>
                </a:path>
              </a:pathLst>
            </a:custGeom>
            <a:ln w="2438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25295" y="5388864"/>
              <a:ext cx="6019800" cy="1905000"/>
            </a:xfrm>
            <a:custGeom>
              <a:avLst/>
              <a:gdLst/>
              <a:ahLst/>
              <a:cxnLst/>
              <a:rect l="l" t="t" r="r" b="b"/>
              <a:pathLst>
                <a:path w="6019800" h="1905000">
                  <a:moveTo>
                    <a:pt x="5702300" y="0"/>
                  </a:moveTo>
                  <a:lnTo>
                    <a:pt x="317500" y="0"/>
                  </a:lnTo>
                  <a:lnTo>
                    <a:pt x="270573" y="3441"/>
                  </a:lnTo>
                  <a:lnTo>
                    <a:pt x="225788" y="13439"/>
                  </a:lnTo>
                  <a:lnTo>
                    <a:pt x="183634" y="29503"/>
                  </a:lnTo>
                  <a:lnTo>
                    <a:pt x="144601" y="51141"/>
                  </a:lnTo>
                  <a:lnTo>
                    <a:pt x="109181" y="77865"/>
                  </a:lnTo>
                  <a:lnTo>
                    <a:pt x="77865" y="109181"/>
                  </a:lnTo>
                  <a:lnTo>
                    <a:pt x="51141" y="144601"/>
                  </a:lnTo>
                  <a:lnTo>
                    <a:pt x="29503" y="183634"/>
                  </a:lnTo>
                  <a:lnTo>
                    <a:pt x="13439" y="225788"/>
                  </a:lnTo>
                  <a:lnTo>
                    <a:pt x="3441" y="270573"/>
                  </a:lnTo>
                  <a:lnTo>
                    <a:pt x="0" y="317500"/>
                  </a:lnTo>
                  <a:lnTo>
                    <a:pt x="0" y="1587500"/>
                  </a:lnTo>
                  <a:lnTo>
                    <a:pt x="3441" y="1634426"/>
                  </a:lnTo>
                  <a:lnTo>
                    <a:pt x="13439" y="1679211"/>
                  </a:lnTo>
                  <a:lnTo>
                    <a:pt x="29503" y="1721365"/>
                  </a:lnTo>
                  <a:lnTo>
                    <a:pt x="51141" y="1760398"/>
                  </a:lnTo>
                  <a:lnTo>
                    <a:pt x="77865" y="1795818"/>
                  </a:lnTo>
                  <a:lnTo>
                    <a:pt x="109181" y="1827134"/>
                  </a:lnTo>
                  <a:lnTo>
                    <a:pt x="144601" y="1853858"/>
                  </a:lnTo>
                  <a:lnTo>
                    <a:pt x="183634" y="1875496"/>
                  </a:lnTo>
                  <a:lnTo>
                    <a:pt x="225788" y="1891560"/>
                  </a:lnTo>
                  <a:lnTo>
                    <a:pt x="270573" y="1901558"/>
                  </a:lnTo>
                  <a:lnTo>
                    <a:pt x="317500" y="1905000"/>
                  </a:lnTo>
                  <a:lnTo>
                    <a:pt x="5702300" y="1905000"/>
                  </a:lnTo>
                  <a:lnTo>
                    <a:pt x="5749226" y="1901558"/>
                  </a:lnTo>
                  <a:lnTo>
                    <a:pt x="5794011" y="1891560"/>
                  </a:lnTo>
                  <a:lnTo>
                    <a:pt x="5836165" y="1875496"/>
                  </a:lnTo>
                  <a:lnTo>
                    <a:pt x="5875198" y="1853858"/>
                  </a:lnTo>
                  <a:lnTo>
                    <a:pt x="5910618" y="1827134"/>
                  </a:lnTo>
                  <a:lnTo>
                    <a:pt x="5941934" y="1795818"/>
                  </a:lnTo>
                  <a:lnTo>
                    <a:pt x="5968658" y="1760398"/>
                  </a:lnTo>
                  <a:lnTo>
                    <a:pt x="5990296" y="1721365"/>
                  </a:lnTo>
                  <a:lnTo>
                    <a:pt x="6006360" y="1679211"/>
                  </a:lnTo>
                  <a:lnTo>
                    <a:pt x="6016358" y="1634426"/>
                  </a:lnTo>
                  <a:lnTo>
                    <a:pt x="6019800" y="1587500"/>
                  </a:lnTo>
                  <a:lnTo>
                    <a:pt x="6019800" y="317500"/>
                  </a:lnTo>
                  <a:lnTo>
                    <a:pt x="6016358" y="270573"/>
                  </a:lnTo>
                  <a:lnTo>
                    <a:pt x="6006360" y="225788"/>
                  </a:lnTo>
                  <a:lnTo>
                    <a:pt x="5990296" y="183634"/>
                  </a:lnTo>
                  <a:lnTo>
                    <a:pt x="5968658" y="144601"/>
                  </a:lnTo>
                  <a:lnTo>
                    <a:pt x="5941934" y="109181"/>
                  </a:lnTo>
                  <a:lnTo>
                    <a:pt x="5910618" y="77865"/>
                  </a:lnTo>
                  <a:lnTo>
                    <a:pt x="5875198" y="51141"/>
                  </a:lnTo>
                  <a:lnTo>
                    <a:pt x="5836165" y="29503"/>
                  </a:lnTo>
                  <a:lnTo>
                    <a:pt x="5794011" y="13439"/>
                  </a:lnTo>
                  <a:lnTo>
                    <a:pt x="5749226" y="3441"/>
                  </a:lnTo>
                  <a:lnTo>
                    <a:pt x="5702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5295" y="5388864"/>
              <a:ext cx="6019800" cy="1905000"/>
            </a:xfrm>
            <a:custGeom>
              <a:avLst/>
              <a:gdLst/>
              <a:ahLst/>
              <a:cxnLst/>
              <a:rect l="l" t="t" r="r" b="b"/>
              <a:pathLst>
                <a:path w="6019800" h="1905000">
                  <a:moveTo>
                    <a:pt x="0" y="317500"/>
                  </a:moveTo>
                  <a:lnTo>
                    <a:pt x="3441" y="270573"/>
                  </a:lnTo>
                  <a:lnTo>
                    <a:pt x="13439" y="225788"/>
                  </a:lnTo>
                  <a:lnTo>
                    <a:pt x="29503" y="183634"/>
                  </a:lnTo>
                  <a:lnTo>
                    <a:pt x="51141" y="144601"/>
                  </a:lnTo>
                  <a:lnTo>
                    <a:pt x="77865" y="109181"/>
                  </a:lnTo>
                  <a:lnTo>
                    <a:pt x="109181" y="77865"/>
                  </a:lnTo>
                  <a:lnTo>
                    <a:pt x="144601" y="51141"/>
                  </a:lnTo>
                  <a:lnTo>
                    <a:pt x="183634" y="29503"/>
                  </a:lnTo>
                  <a:lnTo>
                    <a:pt x="225788" y="13439"/>
                  </a:lnTo>
                  <a:lnTo>
                    <a:pt x="270573" y="3441"/>
                  </a:lnTo>
                  <a:lnTo>
                    <a:pt x="317500" y="0"/>
                  </a:lnTo>
                  <a:lnTo>
                    <a:pt x="5702300" y="0"/>
                  </a:lnTo>
                  <a:lnTo>
                    <a:pt x="5749226" y="3441"/>
                  </a:lnTo>
                  <a:lnTo>
                    <a:pt x="5794011" y="13439"/>
                  </a:lnTo>
                  <a:lnTo>
                    <a:pt x="5836165" y="29503"/>
                  </a:lnTo>
                  <a:lnTo>
                    <a:pt x="5875198" y="51141"/>
                  </a:lnTo>
                  <a:lnTo>
                    <a:pt x="5910618" y="77865"/>
                  </a:lnTo>
                  <a:lnTo>
                    <a:pt x="5941934" y="109181"/>
                  </a:lnTo>
                  <a:lnTo>
                    <a:pt x="5968658" y="144601"/>
                  </a:lnTo>
                  <a:lnTo>
                    <a:pt x="5990296" y="183634"/>
                  </a:lnTo>
                  <a:lnTo>
                    <a:pt x="6006360" y="225788"/>
                  </a:lnTo>
                  <a:lnTo>
                    <a:pt x="6016358" y="270573"/>
                  </a:lnTo>
                  <a:lnTo>
                    <a:pt x="6019800" y="317500"/>
                  </a:lnTo>
                  <a:lnTo>
                    <a:pt x="6019800" y="1587500"/>
                  </a:lnTo>
                  <a:lnTo>
                    <a:pt x="6016358" y="1634426"/>
                  </a:lnTo>
                  <a:lnTo>
                    <a:pt x="6006360" y="1679211"/>
                  </a:lnTo>
                  <a:lnTo>
                    <a:pt x="5990296" y="1721365"/>
                  </a:lnTo>
                  <a:lnTo>
                    <a:pt x="5968658" y="1760398"/>
                  </a:lnTo>
                  <a:lnTo>
                    <a:pt x="5941934" y="1795818"/>
                  </a:lnTo>
                  <a:lnTo>
                    <a:pt x="5910618" y="1827134"/>
                  </a:lnTo>
                  <a:lnTo>
                    <a:pt x="5875198" y="1853858"/>
                  </a:lnTo>
                  <a:lnTo>
                    <a:pt x="5836165" y="1875496"/>
                  </a:lnTo>
                  <a:lnTo>
                    <a:pt x="5794011" y="1891560"/>
                  </a:lnTo>
                  <a:lnTo>
                    <a:pt x="5749226" y="1901558"/>
                  </a:lnTo>
                  <a:lnTo>
                    <a:pt x="5702300" y="1905000"/>
                  </a:lnTo>
                  <a:lnTo>
                    <a:pt x="317500" y="1905000"/>
                  </a:lnTo>
                  <a:lnTo>
                    <a:pt x="270573" y="1901558"/>
                  </a:lnTo>
                  <a:lnTo>
                    <a:pt x="225788" y="1891560"/>
                  </a:lnTo>
                  <a:lnTo>
                    <a:pt x="183634" y="1875496"/>
                  </a:lnTo>
                  <a:lnTo>
                    <a:pt x="144601" y="1853858"/>
                  </a:lnTo>
                  <a:lnTo>
                    <a:pt x="109181" y="1827134"/>
                  </a:lnTo>
                  <a:lnTo>
                    <a:pt x="77865" y="1795818"/>
                  </a:lnTo>
                  <a:lnTo>
                    <a:pt x="51141" y="1760398"/>
                  </a:lnTo>
                  <a:lnTo>
                    <a:pt x="29503" y="1721365"/>
                  </a:lnTo>
                  <a:lnTo>
                    <a:pt x="13439" y="1679211"/>
                  </a:lnTo>
                  <a:lnTo>
                    <a:pt x="3441" y="1634426"/>
                  </a:lnTo>
                  <a:lnTo>
                    <a:pt x="0" y="1587500"/>
                  </a:lnTo>
                  <a:lnTo>
                    <a:pt x="0" y="317500"/>
                  </a:lnTo>
                  <a:close/>
                </a:path>
              </a:pathLst>
            </a:custGeom>
            <a:ln w="2438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86799" y="5388864"/>
              <a:ext cx="6019800" cy="1905000"/>
            </a:xfrm>
            <a:custGeom>
              <a:avLst/>
              <a:gdLst/>
              <a:ahLst/>
              <a:cxnLst/>
              <a:rect l="l" t="t" r="r" b="b"/>
              <a:pathLst>
                <a:path w="6019800" h="1905000">
                  <a:moveTo>
                    <a:pt x="5702300" y="0"/>
                  </a:moveTo>
                  <a:lnTo>
                    <a:pt x="317500" y="0"/>
                  </a:lnTo>
                  <a:lnTo>
                    <a:pt x="270573" y="3441"/>
                  </a:lnTo>
                  <a:lnTo>
                    <a:pt x="225788" y="13439"/>
                  </a:lnTo>
                  <a:lnTo>
                    <a:pt x="183634" y="29503"/>
                  </a:lnTo>
                  <a:lnTo>
                    <a:pt x="144601" y="51141"/>
                  </a:lnTo>
                  <a:lnTo>
                    <a:pt x="109181" y="77865"/>
                  </a:lnTo>
                  <a:lnTo>
                    <a:pt x="77865" y="109181"/>
                  </a:lnTo>
                  <a:lnTo>
                    <a:pt x="51141" y="144601"/>
                  </a:lnTo>
                  <a:lnTo>
                    <a:pt x="29503" y="183634"/>
                  </a:lnTo>
                  <a:lnTo>
                    <a:pt x="13439" y="225788"/>
                  </a:lnTo>
                  <a:lnTo>
                    <a:pt x="3441" y="270573"/>
                  </a:lnTo>
                  <a:lnTo>
                    <a:pt x="0" y="317500"/>
                  </a:lnTo>
                  <a:lnTo>
                    <a:pt x="0" y="1587500"/>
                  </a:lnTo>
                  <a:lnTo>
                    <a:pt x="3441" y="1634426"/>
                  </a:lnTo>
                  <a:lnTo>
                    <a:pt x="13439" y="1679211"/>
                  </a:lnTo>
                  <a:lnTo>
                    <a:pt x="29503" y="1721365"/>
                  </a:lnTo>
                  <a:lnTo>
                    <a:pt x="51141" y="1760398"/>
                  </a:lnTo>
                  <a:lnTo>
                    <a:pt x="77865" y="1795818"/>
                  </a:lnTo>
                  <a:lnTo>
                    <a:pt x="109181" y="1827134"/>
                  </a:lnTo>
                  <a:lnTo>
                    <a:pt x="144601" y="1853858"/>
                  </a:lnTo>
                  <a:lnTo>
                    <a:pt x="183634" y="1875496"/>
                  </a:lnTo>
                  <a:lnTo>
                    <a:pt x="225788" y="1891560"/>
                  </a:lnTo>
                  <a:lnTo>
                    <a:pt x="270573" y="1901558"/>
                  </a:lnTo>
                  <a:lnTo>
                    <a:pt x="317500" y="1905000"/>
                  </a:lnTo>
                  <a:lnTo>
                    <a:pt x="5702300" y="1905000"/>
                  </a:lnTo>
                  <a:lnTo>
                    <a:pt x="5749226" y="1901558"/>
                  </a:lnTo>
                  <a:lnTo>
                    <a:pt x="5794011" y="1891560"/>
                  </a:lnTo>
                  <a:lnTo>
                    <a:pt x="5836165" y="1875496"/>
                  </a:lnTo>
                  <a:lnTo>
                    <a:pt x="5875198" y="1853858"/>
                  </a:lnTo>
                  <a:lnTo>
                    <a:pt x="5910618" y="1827134"/>
                  </a:lnTo>
                  <a:lnTo>
                    <a:pt x="5941934" y="1795818"/>
                  </a:lnTo>
                  <a:lnTo>
                    <a:pt x="5968658" y="1760398"/>
                  </a:lnTo>
                  <a:lnTo>
                    <a:pt x="5990296" y="1721365"/>
                  </a:lnTo>
                  <a:lnTo>
                    <a:pt x="6006360" y="1679211"/>
                  </a:lnTo>
                  <a:lnTo>
                    <a:pt x="6016358" y="1634426"/>
                  </a:lnTo>
                  <a:lnTo>
                    <a:pt x="6019800" y="1587500"/>
                  </a:lnTo>
                  <a:lnTo>
                    <a:pt x="6019800" y="317500"/>
                  </a:lnTo>
                  <a:lnTo>
                    <a:pt x="6016358" y="270573"/>
                  </a:lnTo>
                  <a:lnTo>
                    <a:pt x="6006360" y="225788"/>
                  </a:lnTo>
                  <a:lnTo>
                    <a:pt x="5990296" y="183634"/>
                  </a:lnTo>
                  <a:lnTo>
                    <a:pt x="5968658" y="144601"/>
                  </a:lnTo>
                  <a:lnTo>
                    <a:pt x="5941934" y="109181"/>
                  </a:lnTo>
                  <a:lnTo>
                    <a:pt x="5910618" y="77865"/>
                  </a:lnTo>
                  <a:lnTo>
                    <a:pt x="5875198" y="51141"/>
                  </a:lnTo>
                  <a:lnTo>
                    <a:pt x="5836165" y="29503"/>
                  </a:lnTo>
                  <a:lnTo>
                    <a:pt x="5794011" y="13439"/>
                  </a:lnTo>
                  <a:lnTo>
                    <a:pt x="5749226" y="3441"/>
                  </a:lnTo>
                  <a:lnTo>
                    <a:pt x="5702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86799" y="5388864"/>
              <a:ext cx="6019800" cy="1905000"/>
            </a:xfrm>
            <a:custGeom>
              <a:avLst/>
              <a:gdLst/>
              <a:ahLst/>
              <a:cxnLst/>
              <a:rect l="l" t="t" r="r" b="b"/>
              <a:pathLst>
                <a:path w="6019800" h="1905000">
                  <a:moveTo>
                    <a:pt x="0" y="317500"/>
                  </a:moveTo>
                  <a:lnTo>
                    <a:pt x="3441" y="270573"/>
                  </a:lnTo>
                  <a:lnTo>
                    <a:pt x="13439" y="225788"/>
                  </a:lnTo>
                  <a:lnTo>
                    <a:pt x="29503" y="183634"/>
                  </a:lnTo>
                  <a:lnTo>
                    <a:pt x="51141" y="144601"/>
                  </a:lnTo>
                  <a:lnTo>
                    <a:pt x="77865" y="109181"/>
                  </a:lnTo>
                  <a:lnTo>
                    <a:pt x="109181" y="77865"/>
                  </a:lnTo>
                  <a:lnTo>
                    <a:pt x="144601" y="51141"/>
                  </a:lnTo>
                  <a:lnTo>
                    <a:pt x="183634" y="29503"/>
                  </a:lnTo>
                  <a:lnTo>
                    <a:pt x="225788" y="13439"/>
                  </a:lnTo>
                  <a:lnTo>
                    <a:pt x="270573" y="3441"/>
                  </a:lnTo>
                  <a:lnTo>
                    <a:pt x="317500" y="0"/>
                  </a:lnTo>
                  <a:lnTo>
                    <a:pt x="5702300" y="0"/>
                  </a:lnTo>
                  <a:lnTo>
                    <a:pt x="5749226" y="3441"/>
                  </a:lnTo>
                  <a:lnTo>
                    <a:pt x="5794011" y="13439"/>
                  </a:lnTo>
                  <a:lnTo>
                    <a:pt x="5836165" y="29503"/>
                  </a:lnTo>
                  <a:lnTo>
                    <a:pt x="5875198" y="51141"/>
                  </a:lnTo>
                  <a:lnTo>
                    <a:pt x="5910618" y="77865"/>
                  </a:lnTo>
                  <a:lnTo>
                    <a:pt x="5941934" y="109181"/>
                  </a:lnTo>
                  <a:lnTo>
                    <a:pt x="5968658" y="144601"/>
                  </a:lnTo>
                  <a:lnTo>
                    <a:pt x="5990296" y="183634"/>
                  </a:lnTo>
                  <a:lnTo>
                    <a:pt x="6006360" y="225788"/>
                  </a:lnTo>
                  <a:lnTo>
                    <a:pt x="6016358" y="270573"/>
                  </a:lnTo>
                  <a:lnTo>
                    <a:pt x="6019800" y="317500"/>
                  </a:lnTo>
                  <a:lnTo>
                    <a:pt x="6019800" y="1587500"/>
                  </a:lnTo>
                  <a:lnTo>
                    <a:pt x="6016358" y="1634426"/>
                  </a:lnTo>
                  <a:lnTo>
                    <a:pt x="6006360" y="1679211"/>
                  </a:lnTo>
                  <a:lnTo>
                    <a:pt x="5990296" y="1721365"/>
                  </a:lnTo>
                  <a:lnTo>
                    <a:pt x="5968658" y="1760398"/>
                  </a:lnTo>
                  <a:lnTo>
                    <a:pt x="5941934" y="1795818"/>
                  </a:lnTo>
                  <a:lnTo>
                    <a:pt x="5910618" y="1827134"/>
                  </a:lnTo>
                  <a:lnTo>
                    <a:pt x="5875198" y="1853858"/>
                  </a:lnTo>
                  <a:lnTo>
                    <a:pt x="5836165" y="1875496"/>
                  </a:lnTo>
                  <a:lnTo>
                    <a:pt x="5794011" y="1891560"/>
                  </a:lnTo>
                  <a:lnTo>
                    <a:pt x="5749226" y="1901558"/>
                  </a:lnTo>
                  <a:lnTo>
                    <a:pt x="5702300" y="1905000"/>
                  </a:lnTo>
                  <a:lnTo>
                    <a:pt x="317500" y="1905000"/>
                  </a:lnTo>
                  <a:lnTo>
                    <a:pt x="270573" y="1901558"/>
                  </a:lnTo>
                  <a:lnTo>
                    <a:pt x="225788" y="1891560"/>
                  </a:lnTo>
                  <a:lnTo>
                    <a:pt x="183634" y="1875496"/>
                  </a:lnTo>
                  <a:lnTo>
                    <a:pt x="144601" y="1853858"/>
                  </a:lnTo>
                  <a:lnTo>
                    <a:pt x="109181" y="1827134"/>
                  </a:lnTo>
                  <a:lnTo>
                    <a:pt x="77865" y="1795818"/>
                  </a:lnTo>
                  <a:lnTo>
                    <a:pt x="51141" y="1760398"/>
                  </a:lnTo>
                  <a:lnTo>
                    <a:pt x="29503" y="1721365"/>
                  </a:lnTo>
                  <a:lnTo>
                    <a:pt x="13439" y="1679211"/>
                  </a:lnTo>
                  <a:lnTo>
                    <a:pt x="3441" y="1634426"/>
                  </a:lnTo>
                  <a:lnTo>
                    <a:pt x="0" y="1587500"/>
                  </a:lnTo>
                  <a:lnTo>
                    <a:pt x="0" y="317500"/>
                  </a:lnTo>
                  <a:close/>
                </a:path>
              </a:pathLst>
            </a:custGeom>
            <a:ln w="2438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0200" y="7866888"/>
              <a:ext cx="6019800" cy="1905000"/>
            </a:xfrm>
            <a:custGeom>
              <a:avLst/>
              <a:gdLst/>
              <a:ahLst/>
              <a:cxnLst/>
              <a:rect l="l" t="t" r="r" b="b"/>
              <a:pathLst>
                <a:path w="6019800" h="1905000">
                  <a:moveTo>
                    <a:pt x="5702300" y="0"/>
                  </a:moveTo>
                  <a:lnTo>
                    <a:pt x="317500" y="0"/>
                  </a:lnTo>
                  <a:lnTo>
                    <a:pt x="270573" y="3441"/>
                  </a:lnTo>
                  <a:lnTo>
                    <a:pt x="225788" y="13439"/>
                  </a:lnTo>
                  <a:lnTo>
                    <a:pt x="183634" y="29503"/>
                  </a:lnTo>
                  <a:lnTo>
                    <a:pt x="144601" y="51141"/>
                  </a:lnTo>
                  <a:lnTo>
                    <a:pt x="109181" y="77865"/>
                  </a:lnTo>
                  <a:lnTo>
                    <a:pt x="77865" y="109181"/>
                  </a:lnTo>
                  <a:lnTo>
                    <a:pt x="51141" y="144601"/>
                  </a:lnTo>
                  <a:lnTo>
                    <a:pt x="29503" y="183634"/>
                  </a:lnTo>
                  <a:lnTo>
                    <a:pt x="13439" y="225788"/>
                  </a:lnTo>
                  <a:lnTo>
                    <a:pt x="3441" y="270573"/>
                  </a:lnTo>
                  <a:lnTo>
                    <a:pt x="0" y="317499"/>
                  </a:lnTo>
                  <a:lnTo>
                    <a:pt x="0" y="1587487"/>
                  </a:lnTo>
                  <a:lnTo>
                    <a:pt x="3441" y="1634407"/>
                  </a:lnTo>
                  <a:lnTo>
                    <a:pt x="13439" y="1679190"/>
                  </a:lnTo>
                  <a:lnTo>
                    <a:pt x="29503" y="1721344"/>
                  </a:lnTo>
                  <a:lnTo>
                    <a:pt x="51141" y="1760378"/>
                  </a:lnTo>
                  <a:lnTo>
                    <a:pt x="77865" y="1795800"/>
                  </a:lnTo>
                  <a:lnTo>
                    <a:pt x="109181" y="1827120"/>
                  </a:lnTo>
                  <a:lnTo>
                    <a:pt x="144601" y="1853847"/>
                  </a:lnTo>
                  <a:lnTo>
                    <a:pt x="183634" y="1875490"/>
                  </a:lnTo>
                  <a:lnTo>
                    <a:pt x="225788" y="1891557"/>
                  </a:lnTo>
                  <a:lnTo>
                    <a:pt x="270573" y="1901557"/>
                  </a:lnTo>
                  <a:lnTo>
                    <a:pt x="317500" y="1904999"/>
                  </a:lnTo>
                  <a:lnTo>
                    <a:pt x="5702300" y="1904999"/>
                  </a:lnTo>
                  <a:lnTo>
                    <a:pt x="5749226" y="1901557"/>
                  </a:lnTo>
                  <a:lnTo>
                    <a:pt x="5794011" y="1891557"/>
                  </a:lnTo>
                  <a:lnTo>
                    <a:pt x="5836165" y="1875490"/>
                  </a:lnTo>
                  <a:lnTo>
                    <a:pt x="5875198" y="1853847"/>
                  </a:lnTo>
                  <a:lnTo>
                    <a:pt x="5910618" y="1827120"/>
                  </a:lnTo>
                  <a:lnTo>
                    <a:pt x="5941934" y="1795800"/>
                  </a:lnTo>
                  <a:lnTo>
                    <a:pt x="5968658" y="1760378"/>
                  </a:lnTo>
                  <a:lnTo>
                    <a:pt x="5990296" y="1721344"/>
                  </a:lnTo>
                  <a:lnTo>
                    <a:pt x="6006360" y="1679190"/>
                  </a:lnTo>
                  <a:lnTo>
                    <a:pt x="6016358" y="1634407"/>
                  </a:lnTo>
                  <a:lnTo>
                    <a:pt x="6019800" y="1587487"/>
                  </a:lnTo>
                  <a:lnTo>
                    <a:pt x="6019800" y="317499"/>
                  </a:lnTo>
                  <a:lnTo>
                    <a:pt x="6016358" y="270573"/>
                  </a:lnTo>
                  <a:lnTo>
                    <a:pt x="6006360" y="225788"/>
                  </a:lnTo>
                  <a:lnTo>
                    <a:pt x="5990296" y="183634"/>
                  </a:lnTo>
                  <a:lnTo>
                    <a:pt x="5968658" y="144601"/>
                  </a:lnTo>
                  <a:lnTo>
                    <a:pt x="5941934" y="109181"/>
                  </a:lnTo>
                  <a:lnTo>
                    <a:pt x="5910618" y="77865"/>
                  </a:lnTo>
                  <a:lnTo>
                    <a:pt x="5875198" y="51141"/>
                  </a:lnTo>
                  <a:lnTo>
                    <a:pt x="5836165" y="29503"/>
                  </a:lnTo>
                  <a:lnTo>
                    <a:pt x="5794011" y="13439"/>
                  </a:lnTo>
                  <a:lnTo>
                    <a:pt x="5749226" y="3441"/>
                  </a:lnTo>
                  <a:lnTo>
                    <a:pt x="5702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0200" y="7866888"/>
              <a:ext cx="6019800" cy="1905000"/>
            </a:xfrm>
            <a:custGeom>
              <a:avLst/>
              <a:gdLst/>
              <a:ahLst/>
              <a:cxnLst/>
              <a:rect l="l" t="t" r="r" b="b"/>
              <a:pathLst>
                <a:path w="6019800" h="1905000">
                  <a:moveTo>
                    <a:pt x="0" y="317499"/>
                  </a:moveTo>
                  <a:lnTo>
                    <a:pt x="3441" y="270573"/>
                  </a:lnTo>
                  <a:lnTo>
                    <a:pt x="13439" y="225788"/>
                  </a:lnTo>
                  <a:lnTo>
                    <a:pt x="29503" y="183634"/>
                  </a:lnTo>
                  <a:lnTo>
                    <a:pt x="51141" y="144601"/>
                  </a:lnTo>
                  <a:lnTo>
                    <a:pt x="77865" y="109181"/>
                  </a:lnTo>
                  <a:lnTo>
                    <a:pt x="109181" y="77865"/>
                  </a:lnTo>
                  <a:lnTo>
                    <a:pt x="144601" y="51141"/>
                  </a:lnTo>
                  <a:lnTo>
                    <a:pt x="183634" y="29503"/>
                  </a:lnTo>
                  <a:lnTo>
                    <a:pt x="225788" y="13439"/>
                  </a:lnTo>
                  <a:lnTo>
                    <a:pt x="270573" y="3441"/>
                  </a:lnTo>
                  <a:lnTo>
                    <a:pt x="317500" y="0"/>
                  </a:lnTo>
                  <a:lnTo>
                    <a:pt x="5702300" y="0"/>
                  </a:lnTo>
                  <a:lnTo>
                    <a:pt x="5749226" y="3441"/>
                  </a:lnTo>
                  <a:lnTo>
                    <a:pt x="5794011" y="13439"/>
                  </a:lnTo>
                  <a:lnTo>
                    <a:pt x="5836165" y="29503"/>
                  </a:lnTo>
                  <a:lnTo>
                    <a:pt x="5875198" y="51141"/>
                  </a:lnTo>
                  <a:lnTo>
                    <a:pt x="5910618" y="77865"/>
                  </a:lnTo>
                  <a:lnTo>
                    <a:pt x="5941934" y="109181"/>
                  </a:lnTo>
                  <a:lnTo>
                    <a:pt x="5968658" y="144601"/>
                  </a:lnTo>
                  <a:lnTo>
                    <a:pt x="5990296" y="183634"/>
                  </a:lnTo>
                  <a:lnTo>
                    <a:pt x="6006360" y="225788"/>
                  </a:lnTo>
                  <a:lnTo>
                    <a:pt x="6016358" y="270573"/>
                  </a:lnTo>
                  <a:lnTo>
                    <a:pt x="6019800" y="317499"/>
                  </a:lnTo>
                  <a:lnTo>
                    <a:pt x="6019800" y="1587487"/>
                  </a:lnTo>
                  <a:lnTo>
                    <a:pt x="6016358" y="1634407"/>
                  </a:lnTo>
                  <a:lnTo>
                    <a:pt x="6006360" y="1679190"/>
                  </a:lnTo>
                  <a:lnTo>
                    <a:pt x="5990296" y="1721344"/>
                  </a:lnTo>
                  <a:lnTo>
                    <a:pt x="5968658" y="1760378"/>
                  </a:lnTo>
                  <a:lnTo>
                    <a:pt x="5941934" y="1795800"/>
                  </a:lnTo>
                  <a:lnTo>
                    <a:pt x="5910618" y="1827120"/>
                  </a:lnTo>
                  <a:lnTo>
                    <a:pt x="5875198" y="1853847"/>
                  </a:lnTo>
                  <a:lnTo>
                    <a:pt x="5836165" y="1875490"/>
                  </a:lnTo>
                  <a:lnTo>
                    <a:pt x="5794011" y="1891557"/>
                  </a:lnTo>
                  <a:lnTo>
                    <a:pt x="5749226" y="1901557"/>
                  </a:lnTo>
                  <a:lnTo>
                    <a:pt x="5702300" y="1904999"/>
                  </a:lnTo>
                  <a:lnTo>
                    <a:pt x="317500" y="1904999"/>
                  </a:lnTo>
                  <a:lnTo>
                    <a:pt x="270573" y="1901557"/>
                  </a:lnTo>
                  <a:lnTo>
                    <a:pt x="225788" y="1891557"/>
                  </a:lnTo>
                  <a:lnTo>
                    <a:pt x="183634" y="1875490"/>
                  </a:lnTo>
                  <a:lnTo>
                    <a:pt x="144601" y="1853847"/>
                  </a:lnTo>
                  <a:lnTo>
                    <a:pt x="109181" y="1827120"/>
                  </a:lnTo>
                  <a:lnTo>
                    <a:pt x="77865" y="1795800"/>
                  </a:lnTo>
                  <a:lnTo>
                    <a:pt x="51141" y="1760378"/>
                  </a:lnTo>
                  <a:lnTo>
                    <a:pt x="29503" y="1721344"/>
                  </a:lnTo>
                  <a:lnTo>
                    <a:pt x="13439" y="1679190"/>
                  </a:lnTo>
                  <a:lnTo>
                    <a:pt x="3441" y="1634407"/>
                  </a:lnTo>
                  <a:lnTo>
                    <a:pt x="0" y="1587487"/>
                  </a:lnTo>
                  <a:lnTo>
                    <a:pt x="0" y="317499"/>
                  </a:lnTo>
                  <a:close/>
                </a:path>
              </a:pathLst>
            </a:custGeom>
            <a:ln w="2438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03094" y="2833497"/>
            <a:ext cx="5379720" cy="18535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Arial"/>
                <a:cs typeface="Arial"/>
              </a:rPr>
              <a:t>Invisibility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-&gt;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Digital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voice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Problem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: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artisans</a:t>
            </a:r>
            <a:r>
              <a:rPr sz="2000" spc="14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remain</a:t>
            </a:r>
            <a:r>
              <a:rPr sz="2000" spc="85" dirty="0">
                <a:latin typeface="Cambria"/>
                <a:cs typeface="Cambria"/>
              </a:rPr>
              <a:t> </a:t>
            </a:r>
            <a:r>
              <a:rPr sz="2000" spc="55" dirty="0">
                <a:latin typeface="Cambria"/>
                <a:cs typeface="Cambria"/>
              </a:rPr>
              <a:t>unseen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beyond</a:t>
            </a:r>
            <a:r>
              <a:rPr sz="2000" spc="20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local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ambria"/>
                <a:cs typeface="Cambria"/>
              </a:rPr>
              <a:t>fairs.</a:t>
            </a:r>
            <a:endParaRPr sz="2000">
              <a:latin typeface="Cambria"/>
              <a:cs typeface="Cambria"/>
            </a:endParaRPr>
          </a:p>
          <a:p>
            <a:pPr marL="12700" marR="173990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Solution: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ArtEcho</a:t>
            </a:r>
            <a:r>
              <a:rPr sz="2000" spc="20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gives</a:t>
            </a:r>
            <a:r>
              <a:rPr sz="2000" spc="19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every</a:t>
            </a:r>
            <a:r>
              <a:rPr sz="2000" spc="20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artisan</a:t>
            </a:r>
            <a:r>
              <a:rPr sz="2000" spc="180" dirty="0">
                <a:latin typeface="Cambria"/>
                <a:cs typeface="Cambria"/>
              </a:rPr>
              <a:t> </a:t>
            </a:r>
            <a:r>
              <a:rPr sz="2000" spc="125" dirty="0">
                <a:latin typeface="Cambria"/>
                <a:cs typeface="Cambria"/>
              </a:rPr>
              <a:t>a</a:t>
            </a:r>
            <a:r>
              <a:rPr sz="2000" spc="180" dirty="0">
                <a:latin typeface="Cambria"/>
                <a:cs typeface="Cambria"/>
              </a:rPr>
              <a:t> </a:t>
            </a:r>
            <a:r>
              <a:rPr sz="2000" i="1" spc="-10" dirty="0">
                <a:latin typeface="Arial"/>
                <a:cs typeface="Arial"/>
              </a:rPr>
              <a:t>digital </a:t>
            </a:r>
            <a:r>
              <a:rPr sz="2000" i="1" dirty="0">
                <a:latin typeface="Arial"/>
                <a:cs typeface="Arial"/>
              </a:rPr>
              <a:t>profile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spc="-55" dirty="0">
                <a:latin typeface="Cambria"/>
                <a:cs typeface="Cambria"/>
              </a:rPr>
              <a:t>with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story,</a:t>
            </a:r>
            <a:r>
              <a:rPr sz="2000" spc="100" dirty="0">
                <a:latin typeface="Cambria"/>
                <a:cs typeface="Cambria"/>
              </a:rPr>
              <a:t> </a:t>
            </a:r>
            <a:r>
              <a:rPr sz="2000" spc="70" dirty="0">
                <a:latin typeface="Cambria"/>
                <a:cs typeface="Cambria"/>
              </a:rPr>
              <a:t>images,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and</a:t>
            </a:r>
            <a:r>
              <a:rPr sz="2000" spc="7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audio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to </a:t>
            </a:r>
            <a:r>
              <a:rPr sz="2000" spc="60" dirty="0">
                <a:latin typeface="Cambria"/>
                <a:cs typeface="Cambria"/>
              </a:rPr>
              <a:t>showcase</a:t>
            </a:r>
            <a:r>
              <a:rPr sz="2000" spc="17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globally.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62541" y="2884423"/>
            <a:ext cx="5673725" cy="1548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30683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Arial"/>
                <a:cs typeface="Arial"/>
              </a:rPr>
              <a:t>Middlemen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Exploitation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-&gt;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Direct-</a:t>
            </a:r>
            <a:r>
              <a:rPr sz="2000" b="1" spc="-25" dirty="0">
                <a:latin typeface="Arial"/>
                <a:cs typeface="Arial"/>
              </a:rPr>
              <a:t>to- </a:t>
            </a:r>
            <a:r>
              <a:rPr sz="2000" b="1" spc="-10" dirty="0">
                <a:latin typeface="Arial"/>
                <a:cs typeface="Arial"/>
              </a:rPr>
              <a:t>Buyer/Designer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Access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Problem: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Middlemen</a:t>
            </a:r>
            <a:r>
              <a:rPr sz="2000" spc="16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take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away</a:t>
            </a:r>
            <a:r>
              <a:rPr sz="2000" spc="18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70–80%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of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value. </a:t>
            </a:r>
            <a:r>
              <a:rPr sz="2000" b="1" dirty="0">
                <a:latin typeface="Arial"/>
                <a:cs typeface="Arial"/>
              </a:rPr>
              <a:t>Solution:</a:t>
            </a:r>
            <a:r>
              <a:rPr sz="2000" b="1" spc="135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Buyers</a:t>
            </a:r>
            <a:r>
              <a:rPr sz="2000" spc="33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and</a:t>
            </a:r>
            <a:r>
              <a:rPr sz="2000" spc="24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designers</a:t>
            </a:r>
            <a:r>
              <a:rPr sz="2000" spc="30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connect</a:t>
            </a:r>
            <a:r>
              <a:rPr sz="2000" spc="250" dirty="0">
                <a:latin typeface="Cambria"/>
                <a:cs typeface="Cambria"/>
              </a:rPr>
              <a:t> </a:t>
            </a:r>
            <a:r>
              <a:rPr sz="2000" i="1" spc="-10" dirty="0">
                <a:latin typeface="Arial"/>
                <a:cs typeface="Arial"/>
              </a:rPr>
              <a:t>directly </a:t>
            </a:r>
            <a:r>
              <a:rPr sz="2000" i="1" dirty="0">
                <a:latin typeface="Arial"/>
                <a:cs typeface="Arial"/>
              </a:rPr>
              <a:t>with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artisans</a:t>
            </a:r>
            <a:r>
              <a:rPr sz="2000" i="1" spc="5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for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spc="45" dirty="0">
                <a:latin typeface="Cambria"/>
                <a:cs typeface="Cambria"/>
              </a:rPr>
              <a:t>purchases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and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collaborations.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23238" y="5541340"/>
            <a:ext cx="539496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Arial"/>
                <a:cs typeface="Arial"/>
              </a:rPr>
              <a:t>Lack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Storytelling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→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AI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Story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Cards Problem:</a:t>
            </a:r>
            <a:r>
              <a:rPr sz="2000" b="1" spc="-114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Artisans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struggle</a:t>
            </a:r>
            <a:r>
              <a:rPr sz="2000" spc="9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to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market</a:t>
            </a:r>
            <a:r>
              <a:rPr sz="2000" spc="5" dirty="0">
                <a:latin typeface="Cambria"/>
                <a:cs typeface="Cambria"/>
              </a:rPr>
              <a:t> </a:t>
            </a:r>
            <a:r>
              <a:rPr sz="2000" spc="-30" dirty="0">
                <a:latin typeface="Cambria"/>
                <a:cs typeface="Cambria"/>
              </a:rPr>
              <a:t>their</a:t>
            </a:r>
            <a:r>
              <a:rPr sz="2000" spc="105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craft. </a:t>
            </a:r>
            <a:r>
              <a:rPr sz="2000" b="1" spc="-10" dirty="0">
                <a:latin typeface="Arial"/>
                <a:cs typeface="Arial"/>
              </a:rPr>
              <a:t>Solution: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AI</a:t>
            </a:r>
            <a:r>
              <a:rPr sz="2000" spc="20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auto-generates</a:t>
            </a:r>
            <a:r>
              <a:rPr sz="2000" spc="254" dirty="0">
                <a:latin typeface="Cambria"/>
                <a:cs typeface="Cambria"/>
              </a:rPr>
              <a:t> </a:t>
            </a:r>
            <a:r>
              <a:rPr sz="2000" i="1" dirty="0">
                <a:latin typeface="Arial"/>
                <a:cs typeface="Arial"/>
              </a:rPr>
              <a:t>story</a:t>
            </a:r>
            <a:r>
              <a:rPr sz="2000" i="1" spc="5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cards</a:t>
            </a:r>
            <a:r>
              <a:rPr sz="2000" i="1" spc="45" dirty="0">
                <a:latin typeface="Arial"/>
                <a:cs typeface="Arial"/>
              </a:rPr>
              <a:t> </a:t>
            </a:r>
            <a:r>
              <a:rPr sz="2000" i="1" spc="-25" dirty="0">
                <a:latin typeface="Arial"/>
                <a:cs typeface="Arial"/>
              </a:rPr>
              <a:t>and </a:t>
            </a:r>
            <a:r>
              <a:rPr sz="2000" i="1" dirty="0">
                <a:latin typeface="Arial"/>
                <a:cs typeface="Arial"/>
              </a:rPr>
              <a:t>audio</a:t>
            </a:r>
            <a:r>
              <a:rPr sz="2000" dirty="0">
                <a:latin typeface="Cambria"/>
                <a:cs typeface="Cambria"/>
              </a:rPr>
              <a:t>,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spc="-25" dirty="0">
                <a:latin typeface="Cambria"/>
                <a:cs typeface="Cambria"/>
              </a:rPr>
              <a:t>turning</a:t>
            </a:r>
            <a:r>
              <a:rPr sz="2000" spc="6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products</a:t>
            </a:r>
            <a:r>
              <a:rPr sz="2000" spc="4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into</a:t>
            </a:r>
            <a:r>
              <a:rPr sz="2000" spc="50" dirty="0">
                <a:latin typeface="Cambria"/>
                <a:cs typeface="Cambria"/>
              </a:rPr>
              <a:t> </a:t>
            </a:r>
            <a:r>
              <a:rPr sz="2000" i="1" dirty="0">
                <a:latin typeface="Arial"/>
                <a:cs typeface="Arial"/>
              </a:rPr>
              <a:t>emotional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stories </a:t>
            </a:r>
            <a:r>
              <a:rPr sz="2000" dirty="0">
                <a:latin typeface="Cambria"/>
                <a:cs typeface="Cambria"/>
              </a:rPr>
              <a:t>that</a:t>
            </a:r>
            <a:r>
              <a:rPr sz="2000" spc="3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buyers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value.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6553" y="5441695"/>
            <a:ext cx="5624195" cy="18535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95300">
              <a:lnSpc>
                <a:spcPct val="100000"/>
              </a:lnSpc>
              <a:spcBef>
                <a:spcPts val="90"/>
              </a:spcBef>
            </a:pPr>
            <a:r>
              <a:rPr sz="2000" b="1" dirty="0">
                <a:latin typeface="Arial"/>
                <a:cs typeface="Arial"/>
              </a:rPr>
              <a:t>Digital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Divide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→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Simple,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Multilingual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Tools Problem:</a:t>
            </a:r>
            <a:r>
              <a:rPr sz="2000" b="1" spc="-100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Artisans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are</a:t>
            </a:r>
            <a:r>
              <a:rPr sz="2000" spc="95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rural,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non-</a:t>
            </a:r>
            <a:r>
              <a:rPr sz="2000" spc="-10" dirty="0">
                <a:latin typeface="Cambria"/>
                <a:cs typeface="Cambria"/>
              </a:rPr>
              <a:t>English </a:t>
            </a:r>
            <a:r>
              <a:rPr sz="2000" spc="50" dirty="0">
                <a:latin typeface="Cambria"/>
                <a:cs typeface="Cambria"/>
              </a:rPr>
              <a:t>speakers.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latin typeface="Arial"/>
                <a:cs typeface="Arial"/>
              </a:rPr>
              <a:t>Solution:</a:t>
            </a:r>
            <a:r>
              <a:rPr sz="2000" b="1" spc="-130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ArtEcho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provides</a:t>
            </a:r>
            <a:r>
              <a:rPr sz="2000" spc="150" dirty="0">
                <a:latin typeface="Cambria"/>
                <a:cs typeface="Cambria"/>
              </a:rPr>
              <a:t> </a:t>
            </a:r>
            <a:r>
              <a:rPr sz="2000" i="1" dirty="0">
                <a:latin typeface="Arial"/>
                <a:cs typeface="Arial"/>
              </a:rPr>
              <a:t>multilingual</a:t>
            </a:r>
            <a:r>
              <a:rPr sz="2000" i="1" spc="6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interfaces </a:t>
            </a:r>
            <a:r>
              <a:rPr sz="2000" i="1" dirty="0">
                <a:latin typeface="Arial"/>
                <a:cs typeface="Arial"/>
              </a:rPr>
              <a:t>and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AI</a:t>
            </a:r>
            <a:r>
              <a:rPr sz="2000" i="1" spc="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translation</a:t>
            </a:r>
            <a:r>
              <a:rPr sz="2000" dirty="0">
                <a:latin typeface="Cambria"/>
                <a:cs typeface="Cambria"/>
              </a:rPr>
              <a:t>,</a:t>
            </a:r>
            <a:r>
              <a:rPr sz="2000" spc="19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making</a:t>
            </a:r>
            <a:r>
              <a:rPr sz="2000" spc="7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global</a:t>
            </a:r>
            <a:r>
              <a:rPr sz="2000" spc="18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communication effortless.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4128" y="8177860"/>
            <a:ext cx="55073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Arial"/>
                <a:cs typeface="Arial"/>
              </a:rPr>
              <a:t>Missed</a:t>
            </a:r>
            <a:r>
              <a:rPr sz="2000" b="1" spc="-7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Global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Demand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→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Export-Ready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Catalogs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Problem: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dirty="0">
                <a:latin typeface="Cambria"/>
                <a:cs typeface="Cambria"/>
              </a:rPr>
              <a:t>No</a:t>
            </a:r>
            <a:r>
              <a:rPr sz="2000" spc="114" dirty="0">
                <a:latin typeface="Cambria"/>
                <a:cs typeface="Cambria"/>
              </a:rPr>
              <a:t> </a:t>
            </a:r>
            <a:r>
              <a:rPr sz="2000" spc="45" dirty="0">
                <a:latin typeface="Cambria"/>
                <a:cs typeface="Cambria"/>
              </a:rPr>
              <a:t>scalable</a:t>
            </a:r>
            <a:r>
              <a:rPr sz="2000" spc="13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bridge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to</a:t>
            </a:r>
            <a:r>
              <a:rPr sz="2000" spc="110" dirty="0">
                <a:latin typeface="Cambria"/>
                <a:cs typeface="Cambria"/>
              </a:rPr>
              <a:t> </a:t>
            </a:r>
            <a:r>
              <a:rPr sz="2000" dirty="0">
                <a:latin typeface="Cambria"/>
                <a:cs typeface="Cambria"/>
              </a:rPr>
              <a:t>global</a:t>
            </a:r>
            <a:r>
              <a:rPr sz="2000" spc="120" dirty="0">
                <a:latin typeface="Cambria"/>
                <a:cs typeface="Cambria"/>
              </a:rPr>
              <a:t> </a:t>
            </a:r>
            <a:r>
              <a:rPr sz="2000" spc="-10" dirty="0">
                <a:latin typeface="Cambria"/>
                <a:cs typeface="Cambria"/>
              </a:rPr>
              <a:t>markets.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Arial"/>
                <a:cs typeface="Arial"/>
              </a:rPr>
              <a:t>Solution: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Cambria"/>
                <a:cs typeface="Cambria"/>
              </a:rPr>
              <a:t>Auto-</a:t>
            </a:r>
            <a:r>
              <a:rPr sz="2000" dirty="0">
                <a:latin typeface="Cambria"/>
                <a:cs typeface="Cambria"/>
              </a:rPr>
              <a:t>generated</a:t>
            </a:r>
            <a:r>
              <a:rPr sz="2000" spc="290" dirty="0">
                <a:latin typeface="Cambria"/>
                <a:cs typeface="Cambria"/>
              </a:rPr>
              <a:t> </a:t>
            </a:r>
            <a:r>
              <a:rPr sz="2000" i="1" spc="-10" dirty="0">
                <a:latin typeface="Arial"/>
                <a:cs typeface="Arial"/>
              </a:rPr>
              <a:t>export-</a:t>
            </a:r>
            <a:r>
              <a:rPr sz="2000" i="1" dirty="0">
                <a:latin typeface="Arial"/>
                <a:cs typeface="Arial"/>
              </a:rPr>
              <a:t>ready</a:t>
            </a:r>
            <a:r>
              <a:rPr sz="2000" i="1" spc="100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catalogs</a:t>
            </a:r>
            <a:r>
              <a:rPr sz="2000" spc="-10" dirty="0">
                <a:latin typeface="Cambria"/>
                <a:cs typeface="Cambria"/>
              </a:rPr>
              <a:t>.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002" rIns="0" bIns="0" rtlCol="0">
            <a:spAutoFit/>
          </a:bodyPr>
          <a:lstStyle/>
          <a:p>
            <a:pPr marL="3114040">
              <a:lnSpc>
                <a:spcPct val="100000"/>
              </a:lnSpc>
              <a:spcBef>
                <a:spcPts val="100"/>
              </a:spcBef>
            </a:pPr>
            <a:r>
              <a:rPr dirty="0"/>
              <a:t>USP</a:t>
            </a:r>
            <a:r>
              <a:rPr spc="-17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the</a:t>
            </a:r>
            <a:r>
              <a:rPr spc="-90" dirty="0"/>
              <a:t> </a:t>
            </a:r>
            <a:r>
              <a:rPr dirty="0"/>
              <a:t>proposed</a:t>
            </a:r>
            <a:r>
              <a:rPr spc="-50" dirty="0"/>
              <a:t> </a:t>
            </a:r>
            <a:r>
              <a:rPr spc="-10" dirty="0"/>
              <a:t>solution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21407" y="2042160"/>
            <a:ext cx="13969365" cy="7915909"/>
            <a:chOff x="2121407" y="2042160"/>
            <a:chExt cx="13969365" cy="791590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599" y="2042160"/>
              <a:ext cx="12192000" cy="68762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133599" y="9089136"/>
              <a:ext cx="13944600" cy="856615"/>
            </a:xfrm>
            <a:custGeom>
              <a:avLst/>
              <a:gdLst/>
              <a:ahLst/>
              <a:cxnLst/>
              <a:rect l="l" t="t" r="r" b="b"/>
              <a:pathLst>
                <a:path w="13944600" h="856615">
                  <a:moveTo>
                    <a:pt x="13801852" y="0"/>
                  </a:moveTo>
                  <a:lnTo>
                    <a:pt x="0" y="0"/>
                  </a:lnTo>
                  <a:lnTo>
                    <a:pt x="0" y="856487"/>
                  </a:lnTo>
                  <a:lnTo>
                    <a:pt x="13944600" y="856487"/>
                  </a:lnTo>
                  <a:lnTo>
                    <a:pt x="13944600" y="142760"/>
                  </a:lnTo>
                  <a:lnTo>
                    <a:pt x="13937325" y="97638"/>
                  </a:lnTo>
                  <a:lnTo>
                    <a:pt x="13917066" y="58449"/>
                  </a:lnTo>
                  <a:lnTo>
                    <a:pt x="13886169" y="27545"/>
                  </a:lnTo>
                  <a:lnTo>
                    <a:pt x="13846982" y="7278"/>
                  </a:lnTo>
                  <a:lnTo>
                    <a:pt x="138018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33599" y="9089136"/>
              <a:ext cx="13944600" cy="856615"/>
            </a:xfrm>
            <a:custGeom>
              <a:avLst/>
              <a:gdLst/>
              <a:ahLst/>
              <a:cxnLst/>
              <a:rect l="l" t="t" r="r" b="b"/>
              <a:pathLst>
                <a:path w="13944600" h="856615">
                  <a:moveTo>
                    <a:pt x="0" y="0"/>
                  </a:moveTo>
                  <a:lnTo>
                    <a:pt x="13801852" y="0"/>
                  </a:lnTo>
                  <a:lnTo>
                    <a:pt x="13846982" y="7278"/>
                  </a:lnTo>
                  <a:lnTo>
                    <a:pt x="13886169" y="27545"/>
                  </a:lnTo>
                  <a:lnTo>
                    <a:pt x="13917066" y="58449"/>
                  </a:lnTo>
                  <a:lnTo>
                    <a:pt x="13937325" y="97638"/>
                  </a:lnTo>
                  <a:lnTo>
                    <a:pt x="13944600" y="142760"/>
                  </a:lnTo>
                  <a:lnTo>
                    <a:pt x="13944600" y="856487"/>
                  </a:lnTo>
                  <a:lnTo>
                    <a:pt x="0" y="856487"/>
                  </a:lnTo>
                  <a:lnTo>
                    <a:pt x="0" y="0"/>
                  </a:lnTo>
                  <a:close/>
                </a:path>
              </a:pathLst>
            </a:custGeom>
            <a:ln w="2438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46375" y="9284919"/>
            <a:ext cx="55035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i="1" dirty="0">
                <a:latin typeface="Arial"/>
                <a:cs typeface="Arial"/>
              </a:rPr>
              <a:t>“More</a:t>
            </a:r>
            <a:r>
              <a:rPr sz="3200" i="1" spc="-50" dirty="0"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than</a:t>
            </a:r>
            <a:r>
              <a:rPr sz="3200" i="1" spc="-60" dirty="0"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a</a:t>
            </a:r>
            <a:r>
              <a:rPr sz="3200" i="1" spc="-45" dirty="0">
                <a:latin typeface="Arial"/>
                <a:cs typeface="Arial"/>
              </a:rPr>
              <a:t> </a:t>
            </a:r>
            <a:r>
              <a:rPr sz="3200" i="1" dirty="0">
                <a:solidFill>
                  <a:srgbClr val="FF0000"/>
                </a:solidFill>
                <a:latin typeface="Arial"/>
                <a:cs typeface="Arial"/>
              </a:rPr>
              <a:t>marketplace</a:t>
            </a:r>
            <a:r>
              <a:rPr sz="3200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—</a:t>
            </a:r>
            <a:r>
              <a:rPr sz="3200" i="1" spc="-65" dirty="0">
                <a:latin typeface="Arial"/>
                <a:cs typeface="Arial"/>
              </a:rPr>
              <a:t> </a:t>
            </a:r>
            <a:r>
              <a:rPr sz="3200" i="1" spc="-5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8471" y="9337547"/>
            <a:ext cx="2402840" cy="454659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3520"/>
              </a:lnSpc>
            </a:pPr>
            <a:r>
              <a:rPr sz="3200" i="1" dirty="0">
                <a:latin typeface="Arial"/>
                <a:cs typeface="Arial"/>
              </a:rPr>
              <a:t>digital</a:t>
            </a:r>
            <a:r>
              <a:rPr sz="3200" i="1" spc="-90" dirty="0">
                <a:latin typeface="Arial"/>
                <a:cs typeface="Arial"/>
              </a:rPr>
              <a:t> </a:t>
            </a:r>
            <a:r>
              <a:rPr sz="3200" i="1" spc="-10" dirty="0">
                <a:latin typeface="Arial"/>
                <a:cs typeface="Arial"/>
              </a:rPr>
              <a:t>growth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3006" y="9284919"/>
            <a:ext cx="36779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i="1" dirty="0">
                <a:latin typeface="Arial"/>
                <a:cs typeface="Arial"/>
              </a:rPr>
              <a:t>partner</a:t>
            </a:r>
            <a:r>
              <a:rPr sz="3200" i="1" spc="-5" dirty="0">
                <a:latin typeface="Arial"/>
                <a:cs typeface="Arial"/>
              </a:rPr>
              <a:t> </a:t>
            </a:r>
            <a:r>
              <a:rPr sz="3200" i="1" dirty="0">
                <a:latin typeface="Arial"/>
                <a:cs typeface="Arial"/>
              </a:rPr>
              <a:t>for</a:t>
            </a:r>
            <a:r>
              <a:rPr sz="3200" i="1" spc="-15" dirty="0">
                <a:latin typeface="Arial"/>
                <a:cs typeface="Arial"/>
              </a:rPr>
              <a:t> </a:t>
            </a:r>
            <a:r>
              <a:rPr sz="3200" i="1" spc="-10" dirty="0">
                <a:latin typeface="Arial"/>
                <a:cs typeface="Arial"/>
              </a:rPr>
              <a:t>artisans.”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0705" rIns="0" bIns="0" rtlCol="0">
            <a:spAutoFit/>
          </a:bodyPr>
          <a:lstStyle/>
          <a:p>
            <a:pPr marL="2298700">
              <a:lnSpc>
                <a:spcPct val="100000"/>
              </a:lnSpc>
              <a:spcBef>
                <a:spcPts val="100"/>
              </a:spcBef>
            </a:pPr>
            <a:r>
              <a:rPr dirty="0"/>
              <a:t>List</a:t>
            </a:r>
            <a:r>
              <a:rPr spc="-9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dirty="0"/>
              <a:t>features</a:t>
            </a:r>
            <a:r>
              <a:rPr spc="-75" dirty="0"/>
              <a:t> </a:t>
            </a:r>
            <a:r>
              <a:rPr dirty="0"/>
              <a:t>offered</a:t>
            </a:r>
            <a:r>
              <a:rPr spc="-100" dirty="0"/>
              <a:t> </a:t>
            </a:r>
            <a:r>
              <a:rPr dirty="0"/>
              <a:t>by</a:t>
            </a:r>
            <a:r>
              <a:rPr spc="-8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10" dirty="0"/>
              <a:t>solution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4127" y="2935223"/>
            <a:ext cx="17154525" cy="5562600"/>
            <a:chOff x="1024127" y="2935223"/>
            <a:chExt cx="17154525" cy="5562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127" y="3163823"/>
              <a:ext cx="5437632" cy="51054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2711" y="2935223"/>
              <a:ext cx="6385559" cy="55366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5119" y="2935223"/>
              <a:ext cx="4910328" cy="5562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689</Words>
  <Application>Microsoft Office PowerPoint</Application>
  <PresentationFormat>Custom</PresentationFormat>
  <Paragraphs>76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MT</vt:lpstr>
      <vt:lpstr>Calibri</vt:lpstr>
      <vt:lpstr>Cambria</vt:lpstr>
      <vt:lpstr>Consolas</vt:lpstr>
      <vt:lpstr>Segoe UI Symbol</vt:lpstr>
      <vt:lpstr>Times New Roman</vt:lpstr>
      <vt:lpstr>Office Theme</vt:lpstr>
      <vt:lpstr>PowerPoint Presentation</vt:lpstr>
      <vt:lpstr>Problem Statement through Field Research</vt:lpstr>
      <vt:lpstr>I want authentic, sustainable, handmade products.</vt:lpstr>
      <vt:lpstr>PowerPoint Presentation</vt:lpstr>
      <vt:lpstr>How different is it from any of the other existing ideas</vt:lpstr>
      <vt:lpstr>What makes ArtEcho Unique</vt:lpstr>
      <vt:lpstr>How will it be able to solve the problem?</vt:lpstr>
      <vt:lpstr>USP of the proposed solution</vt:lpstr>
      <vt:lpstr>List of features offered by the solution</vt:lpstr>
      <vt:lpstr>PowerPoint Presentation</vt:lpstr>
      <vt:lpstr>Process flow diagram or use-case diagram</vt:lpstr>
      <vt:lpstr>Technologies to be used in the solution</vt:lpstr>
      <vt:lpstr>Architecture diagram of the proposed solution</vt:lpstr>
      <vt:lpstr>Mock diagrams of the proposed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Indigo Shibori Blanket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 Bhargavi</dc:creator>
  <cp:lastModifiedBy>A Bhargavi</cp:lastModifiedBy>
  <cp:revision>2</cp:revision>
  <dcterms:created xsi:type="dcterms:W3CDTF">2025-11-02T07:08:30Z</dcterms:created>
  <dcterms:modified xsi:type="dcterms:W3CDTF">2025-11-02T11:24:48Z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2025-09-21T00:00:00Z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2025-09-21T00:00:00Z</vt:filetime>
  </property>
</Properties>
</file>